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8.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9.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media/image11.jpg" ContentType="image/gif"/>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 id="2147483708" r:id="rId2"/>
    <p:sldMasterId id="2147483722" r:id="rId3"/>
    <p:sldMasterId id="2147483736" r:id="rId4"/>
    <p:sldMasterId id="2147483751" r:id="rId5"/>
    <p:sldMasterId id="2147483763" r:id="rId6"/>
    <p:sldMasterId id="2147483780" r:id="rId7"/>
    <p:sldMasterId id="2147483797" r:id="rId8"/>
    <p:sldMasterId id="2147483809" r:id="rId9"/>
    <p:sldMasterId id="2147483821" r:id="rId10"/>
  </p:sldMasterIdLst>
  <p:notesMasterIdLst>
    <p:notesMasterId r:id="rId80"/>
  </p:notesMasterIdLst>
  <p:sldIdLst>
    <p:sldId id="313" r:id="rId11"/>
    <p:sldId id="427" r:id="rId12"/>
    <p:sldId id="377" r:id="rId13"/>
    <p:sldId id="378" r:id="rId14"/>
    <p:sldId id="397" r:id="rId15"/>
    <p:sldId id="400" r:id="rId16"/>
    <p:sldId id="398" r:id="rId17"/>
    <p:sldId id="399" r:id="rId18"/>
    <p:sldId id="401" r:id="rId19"/>
    <p:sldId id="404" r:id="rId20"/>
    <p:sldId id="422" r:id="rId21"/>
    <p:sldId id="402" r:id="rId22"/>
    <p:sldId id="403" r:id="rId23"/>
    <p:sldId id="405" r:id="rId24"/>
    <p:sldId id="406" r:id="rId25"/>
    <p:sldId id="407" r:id="rId26"/>
    <p:sldId id="428" r:id="rId27"/>
    <p:sldId id="429"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4" r:id="rId41"/>
    <p:sldId id="379" r:id="rId42"/>
    <p:sldId id="380" r:id="rId43"/>
    <p:sldId id="381" r:id="rId44"/>
    <p:sldId id="382" r:id="rId45"/>
    <p:sldId id="385" r:id="rId46"/>
    <p:sldId id="386" r:id="rId47"/>
    <p:sldId id="387" r:id="rId48"/>
    <p:sldId id="390" r:id="rId49"/>
    <p:sldId id="391" r:id="rId50"/>
    <p:sldId id="392" r:id="rId51"/>
    <p:sldId id="393" r:id="rId52"/>
    <p:sldId id="394" r:id="rId53"/>
    <p:sldId id="395" r:id="rId54"/>
    <p:sldId id="396" r:id="rId55"/>
    <p:sldId id="356" r:id="rId56"/>
    <p:sldId id="357" r:id="rId57"/>
    <p:sldId id="374" r:id="rId58"/>
    <p:sldId id="375" r:id="rId59"/>
    <p:sldId id="376" r:id="rId60"/>
    <p:sldId id="363" r:id="rId61"/>
    <p:sldId id="368" r:id="rId62"/>
    <p:sldId id="371" r:id="rId63"/>
    <p:sldId id="372" r:id="rId64"/>
    <p:sldId id="370" r:id="rId65"/>
    <p:sldId id="369" r:id="rId66"/>
    <p:sldId id="365" r:id="rId67"/>
    <p:sldId id="430" r:id="rId68"/>
    <p:sldId id="431" r:id="rId69"/>
    <p:sldId id="432" r:id="rId70"/>
    <p:sldId id="435" r:id="rId71"/>
    <p:sldId id="433" r:id="rId72"/>
    <p:sldId id="434" r:id="rId73"/>
    <p:sldId id="366" r:id="rId74"/>
    <p:sldId id="436" r:id="rId75"/>
    <p:sldId id="437" r:id="rId76"/>
    <p:sldId id="438" r:id="rId77"/>
    <p:sldId id="373" r:id="rId78"/>
    <p:sldId id="354" r:id="rId79"/>
  </p:sldIdLst>
  <p:sldSz cx="9144000" cy="5143500" type="screen16x9"/>
  <p:notesSz cx="6858000" cy="9144000"/>
  <p:defaultTextStyle>
    <a:defPPr>
      <a:defRPr lang="ru-RU"/>
    </a:defPPr>
    <a:lvl1pPr marL="0" algn="l" defTabSz="685630" rtl="0" eaLnBrk="1" latinLnBrk="0" hangingPunct="1">
      <a:defRPr sz="1400" kern="1200">
        <a:solidFill>
          <a:schemeClr val="tx1"/>
        </a:solidFill>
        <a:latin typeface="+mn-lt"/>
        <a:ea typeface="+mn-ea"/>
        <a:cs typeface="+mn-cs"/>
      </a:defRPr>
    </a:lvl1pPr>
    <a:lvl2pPr marL="342812" algn="l" defTabSz="685630" rtl="0" eaLnBrk="1" latinLnBrk="0" hangingPunct="1">
      <a:defRPr sz="1400" kern="1200">
        <a:solidFill>
          <a:schemeClr val="tx1"/>
        </a:solidFill>
        <a:latin typeface="+mn-lt"/>
        <a:ea typeface="+mn-ea"/>
        <a:cs typeface="+mn-cs"/>
      </a:defRPr>
    </a:lvl2pPr>
    <a:lvl3pPr marL="685630" algn="l" defTabSz="685630" rtl="0" eaLnBrk="1" latinLnBrk="0" hangingPunct="1">
      <a:defRPr sz="1400" kern="1200">
        <a:solidFill>
          <a:schemeClr val="tx1"/>
        </a:solidFill>
        <a:latin typeface="+mn-lt"/>
        <a:ea typeface="+mn-ea"/>
        <a:cs typeface="+mn-cs"/>
      </a:defRPr>
    </a:lvl3pPr>
    <a:lvl4pPr marL="1028445" algn="l" defTabSz="685630" rtl="0" eaLnBrk="1" latinLnBrk="0" hangingPunct="1">
      <a:defRPr sz="1400" kern="1200">
        <a:solidFill>
          <a:schemeClr val="tx1"/>
        </a:solidFill>
        <a:latin typeface="+mn-lt"/>
        <a:ea typeface="+mn-ea"/>
        <a:cs typeface="+mn-cs"/>
      </a:defRPr>
    </a:lvl4pPr>
    <a:lvl5pPr marL="1371260" algn="l" defTabSz="685630" rtl="0" eaLnBrk="1" latinLnBrk="0" hangingPunct="1">
      <a:defRPr sz="1400" kern="1200">
        <a:solidFill>
          <a:schemeClr val="tx1"/>
        </a:solidFill>
        <a:latin typeface="+mn-lt"/>
        <a:ea typeface="+mn-ea"/>
        <a:cs typeface="+mn-cs"/>
      </a:defRPr>
    </a:lvl5pPr>
    <a:lvl6pPr marL="1714079" algn="l" defTabSz="685630" rtl="0" eaLnBrk="1" latinLnBrk="0" hangingPunct="1">
      <a:defRPr sz="1400" kern="1200">
        <a:solidFill>
          <a:schemeClr val="tx1"/>
        </a:solidFill>
        <a:latin typeface="+mn-lt"/>
        <a:ea typeface="+mn-ea"/>
        <a:cs typeface="+mn-cs"/>
      </a:defRPr>
    </a:lvl6pPr>
    <a:lvl7pPr marL="2056889" algn="l" defTabSz="685630" rtl="0" eaLnBrk="1" latinLnBrk="0" hangingPunct="1">
      <a:defRPr sz="1400" kern="1200">
        <a:solidFill>
          <a:schemeClr val="tx1"/>
        </a:solidFill>
        <a:latin typeface="+mn-lt"/>
        <a:ea typeface="+mn-ea"/>
        <a:cs typeface="+mn-cs"/>
      </a:defRPr>
    </a:lvl7pPr>
    <a:lvl8pPr marL="2399700" algn="l" defTabSz="685630" rtl="0" eaLnBrk="1" latinLnBrk="0" hangingPunct="1">
      <a:defRPr sz="1400" kern="1200">
        <a:solidFill>
          <a:schemeClr val="tx1"/>
        </a:solidFill>
        <a:latin typeface="+mn-lt"/>
        <a:ea typeface="+mn-ea"/>
        <a:cs typeface="+mn-cs"/>
      </a:defRPr>
    </a:lvl8pPr>
    <a:lvl9pPr marL="2742512" algn="l" defTabSz="68563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66D"/>
    <a:srgbClr val="2CB7E8"/>
    <a:srgbClr val="0A4359"/>
    <a:srgbClr val="1487B1"/>
    <a:srgbClr val="E02A19"/>
    <a:srgbClr val="FEF800"/>
    <a:srgbClr val="EF9D46"/>
    <a:srgbClr val="911B79"/>
    <a:srgbClr val="0F6585"/>
    <a:srgbClr val="179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7" autoAdjust="0"/>
    <p:restoredTop sz="94107" autoAdjust="0"/>
  </p:normalViewPr>
  <p:slideViewPr>
    <p:cSldViewPr snapToGrid="0">
      <p:cViewPr varScale="1">
        <p:scale>
          <a:sx n="100" d="100"/>
          <a:sy n="100" d="100"/>
        </p:scale>
        <p:origin x="822" y="84"/>
      </p:cViewPr>
      <p:guideLst>
        <p:guide orient="horz" pos="164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0" d="100"/>
          <a:sy n="50" d="100"/>
        </p:scale>
        <p:origin x="2635"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ia Moldonazarova" userId="23a33beb-daf3-4f4a-b5e0-7842ba64f7c0" providerId="ADAL" clId="{D258573C-F335-4D7D-B7F7-E25E59B38AEE}"/>
    <pc:docChg chg="modSld">
      <pc:chgData name="Adelia Moldonazarova" userId="23a33beb-daf3-4f4a-b5e0-7842ba64f7c0" providerId="ADAL" clId="{D258573C-F335-4D7D-B7F7-E25E59B38AEE}" dt="2023-12-13T09:23:27.306" v="0" actId="1076"/>
      <pc:docMkLst>
        <pc:docMk/>
      </pc:docMkLst>
      <pc:sldChg chg="modSp mod">
        <pc:chgData name="Adelia Moldonazarova" userId="23a33beb-daf3-4f4a-b5e0-7842ba64f7c0" providerId="ADAL" clId="{D258573C-F335-4D7D-B7F7-E25E59B38AEE}" dt="2023-12-13T09:23:27.306" v="0" actId="1076"/>
        <pc:sldMkLst>
          <pc:docMk/>
          <pc:sldMk cId="3703085171" sldId="313"/>
        </pc:sldMkLst>
        <pc:spChg chg="mod">
          <ac:chgData name="Adelia Moldonazarova" userId="23a33beb-daf3-4f4a-b5e0-7842ba64f7c0" providerId="ADAL" clId="{D258573C-F335-4D7D-B7F7-E25E59B38AEE}" dt="2023-12-13T09:23:27.306" v="0" actId="1076"/>
          <ac:spMkLst>
            <pc:docMk/>
            <pc:sldMk cId="3703085171" sldId="313"/>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E:\&#1040;&#1087;&#1088;&#1077;&#1083;&#1080;%20&#1089;&#1086;&#1083;&#1080;%202020\&#1055;&#1088;&#1077;&#1079;&#1077;&#1085;&#1090;&#1072;&#1094;&#1080;&#1103;&#1093;&#1086;&#1080;%20&#1080;&#1084;&#1090;&#1080;&#1105;&#1079;&#1093;&#1086;,%20&#1080;&#1089;&#1083;&#1086;&#1093;&#1086;&#1090;&#1093;&#1086;&#1080;%20&#1089;&#1072;&#1084;&#1090;&#1080;%20&#1089;&#1086;&#1093;&#1080;&#1073;&#1082;&#1086;&#1088;&#1080;\&#1058;&#1072;&#1093;&#1083;&#1080;&#108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1058;&#1040;&#1061;&#1051;&#1048;&#1051;&#1048;%20&#1057;&#1054;&#1061;&#1048;&#1041;&#1050;&#1054;&#1056;&#1048;\&#1054;&#1084;&#1086;&#1088;&#1080;%20&#1089;&#1086;&#1093;&#1080;&#1073;&#1082;&#1086;&#1088;&#1080;\&#1058;&#1072;&#1093;&#1083;&#1080;&#108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dirty="0" err="1">
                <a:latin typeface="Times New Roman Tj" pitchFamily="18" charset="-52"/>
              </a:rPr>
              <a:t>Шумораи</a:t>
            </a:r>
            <a:r>
              <a:rPr lang="ru-RU" sz="1400" dirty="0">
                <a:latin typeface="Times New Roman Tj" pitchFamily="18" charset="-52"/>
              </a:rPr>
              <a:t> </a:t>
            </a:r>
            <a:r>
              <a:rPr lang="ru-RU" sz="1400" dirty="0" err="1">
                <a:latin typeface="Times New Roman Tj" pitchFamily="18" charset="-52"/>
              </a:rPr>
              <a:t>субъектњои</a:t>
            </a:r>
            <a:r>
              <a:rPr lang="ru-RU" sz="1400" dirty="0">
                <a:latin typeface="Times New Roman Tj" pitchFamily="18" charset="-52"/>
              </a:rPr>
              <a:t> </a:t>
            </a:r>
            <a:r>
              <a:rPr lang="ru-RU" sz="1400" dirty="0" err="1">
                <a:latin typeface="Times New Roman Tj" pitchFamily="18" charset="-52"/>
              </a:rPr>
              <a:t>соњибкорї</a:t>
            </a:r>
            <a:r>
              <a:rPr lang="ru-RU" sz="1400" dirty="0">
                <a:latin typeface="Times New Roman Tj" pitchFamily="18" charset="-52"/>
              </a:rPr>
              <a:t> дар </a:t>
            </a:r>
            <a:r>
              <a:rPr lang="ru-RU" sz="1400" dirty="0" err="1">
                <a:latin typeface="Times New Roman Tj" pitchFamily="18" charset="-52"/>
              </a:rPr>
              <a:t>давоми</a:t>
            </a:r>
            <a:r>
              <a:rPr lang="ru-RU" sz="1400" dirty="0">
                <a:latin typeface="Times New Roman Tj" pitchFamily="18" charset="-52"/>
              </a:rPr>
              <a:t> </a:t>
            </a:r>
            <a:r>
              <a:rPr lang="ru-RU" sz="1400" dirty="0" err="1">
                <a:latin typeface="Times New Roman Tj" pitchFamily="18" charset="-52"/>
              </a:rPr>
              <a:t>солњои</a:t>
            </a:r>
            <a:r>
              <a:rPr lang="ru-RU" sz="1400" dirty="0">
                <a:latin typeface="Times New Roman Tj" pitchFamily="18" charset="-52"/>
              </a:rPr>
              <a:t> 2014 – 2019</a:t>
            </a:r>
          </a:p>
        </c:rich>
      </c:tx>
      <c:overlay val="0"/>
    </c:title>
    <c:autoTitleDeleted val="0"/>
    <c:plotArea>
      <c:layout/>
      <c:barChart>
        <c:barDir val="col"/>
        <c:grouping val="clustered"/>
        <c:varyColors val="0"/>
        <c:ser>
          <c:idx val="0"/>
          <c:order val="0"/>
          <c:tx>
            <c:strRef>
              <c:f>Sheet1!$D$11</c:f>
              <c:strCache>
                <c:ptCount val="1"/>
                <c:pt idx="0">
                  <c:v>Бо патент </c:v>
                </c:pt>
              </c:strCache>
            </c:strRef>
          </c:tx>
          <c:invertIfNegative val="0"/>
          <c:dLbls>
            <c:spPr>
              <a:noFill/>
              <a:ln>
                <a:noFill/>
              </a:ln>
              <a:effectLst/>
            </c:spPr>
            <c:txPr>
              <a:bodyPr rot="-5400000" vert="horz"/>
              <a:lstStyle/>
              <a:p>
                <a:pPr>
                  <a:defRPr sz="900">
                    <a:latin typeface="Times New Roman Tj" pitchFamily="18" charset="-52"/>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Sheet1!$E$8:$J$8</c:f>
              <c:numCache>
                <c:formatCode>General</c:formatCode>
                <c:ptCount val="6"/>
                <c:pt idx="0">
                  <c:v>2014</c:v>
                </c:pt>
                <c:pt idx="1">
                  <c:v>2015</c:v>
                </c:pt>
                <c:pt idx="2">
                  <c:v>2016</c:v>
                </c:pt>
                <c:pt idx="3">
                  <c:v>2017</c:v>
                </c:pt>
                <c:pt idx="4">
                  <c:v>2018</c:v>
                </c:pt>
                <c:pt idx="5">
                  <c:v>2019</c:v>
                </c:pt>
              </c:numCache>
            </c:numRef>
          </c:cat>
          <c:val>
            <c:numRef>
              <c:f>Sheet1!$E$11:$J$11</c:f>
              <c:numCache>
                <c:formatCode>General</c:formatCode>
                <c:ptCount val="6"/>
                <c:pt idx="0">
                  <c:v>82874</c:v>
                </c:pt>
                <c:pt idx="1">
                  <c:v>88385</c:v>
                </c:pt>
                <c:pt idx="2">
                  <c:v>91335</c:v>
                </c:pt>
                <c:pt idx="3">
                  <c:v>95951</c:v>
                </c:pt>
                <c:pt idx="4">
                  <c:v>101570</c:v>
                </c:pt>
                <c:pt idx="5">
                  <c:v>105371</c:v>
                </c:pt>
              </c:numCache>
            </c:numRef>
          </c:val>
          <c:extLst>
            <c:ext xmlns:c16="http://schemas.microsoft.com/office/drawing/2014/chart" uri="{C3380CC4-5D6E-409C-BE32-E72D297353CC}">
              <c16:uniqueId val="{00000000-F810-411D-837D-E6BCA395EFEA}"/>
            </c:ext>
          </c:extLst>
        </c:ser>
        <c:ser>
          <c:idx val="1"/>
          <c:order val="1"/>
          <c:tx>
            <c:strRef>
              <c:f>Sheet1!$D$12</c:f>
              <c:strCache>
                <c:ptCount val="1"/>
                <c:pt idx="0">
                  <c:v>Бо шаҳодатнома</c:v>
                </c:pt>
              </c:strCache>
            </c:strRef>
          </c:tx>
          <c:invertIfNegative val="0"/>
          <c:dLbls>
            <c:spPr>
              <a:noFill/>
              <a:ln>
                <a:noFill/>
              </a:ln>
              <a:effectLst/>
            </c:spPr>
            <c:txPr>
              <a:bodyPr rot="-5400000" vert="horz"/>
              <a:lstStyle/>
              <a:p>
                <a:pPr>
                  <a:defRPr sz="900">
                    <a:latin typeface="Times New Roman Tj" pitchFamily="18" charset="-52"/>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Sheet1!$E$8:$J$8</c:f>
              <c:numCache>
                <c:formatCode>General</c:formatCode>
                <c:ptCount val="6"/>
                <c:pt idx="0">
                  <c:v>2014</c:v>
                </c:pt>
                <c:pt idx="1">
                  <c:v>2015</c:v>
                </c:pt>
                <c:pt idx="2">
                  <c:v>2016</c:v>
                </c:pt>
                <c:pt idx="3">
                  <c:v>2017</c:v>
                </c:pt>
                <c:pt idx="4">
                  <c:v>2018</c:v>
                </c:pt>
                <c:pt idx="5">
                  <c:v>2019</c:v>
                </c:pt>
              </c:numCache>
            </c:numRef>
          </c:cat>
          <c:val>
            <c:numRef>
              <c:f>Sheet1!$E$12:$J$12</c:f>
              <c:numCache>
                <c:formatCode>General</c:formatCode>
                <c:ptCount val="6"/>
                <c:pt idx="0">
                  <c:v>31352</c:v>
                </c:pt>
                <c:pt idx="1">
                  <c:v>32086</c:v>
                </c:pt>
                <c:pt idx="2" formatCode="#,##0">
                  <c:v>32155</c:v>
                </c:pt>
                <c:pt idx="3">
                  <c:v>32096</c:v>
                </c:pt>
                <c:pt idx="4">
                  <c:v>33452</c:v>
                </c:pt>
                <c:pt idx="5">
                  <c:v>34606</c:v>
                </c:pt>
              </c:numCache>
            </c:numRef>
          </c:val>
          <c:extLst>
            <c:ext xmlns:c16="http://schemas.microsoft.com/office/drawing/2014/chart" uri="{C3380CC4-5D6E-409C-BE32-E72D297353CC}">
              <c16:uniqueId val="{00000001-F810-411D-837D-E6BCA395EFEA}"/>
            </c:ext>
          </c:extLst>
        </c:ser>
        <c:ser>
          <c:idx val="2"/>
          <c:order val="2"/>
          <c:tx>
            <c:strRef>
              <c:f>Sheet1!$D$13</c:f>
              <c:strCache>
                <c:ptCount val="1"/>
                <c:pt idx="0">
                  <c:v>Хоҷагиҳои деҳқонӣ</c:v>
                </c:pt>
              </c:strCache>
            </c:strRef>
          </c:tx>
          <c:invertIfNegative val="0"/>
          <c:dLbls>
            <c:spPr>
              <a:noFill/>
              <a:ln>
                <a:noFill/>
              </a:ln>
              <a:effectLst/>
            </c:spPr>
            <c:txPr>
              <a:bodyPr rot="-5400000" vert="horz"/>
              <a:lstStyle/>
              <a:p>
                <a:pPr>
                  <a:defRPr sz="900">
                    <a:latin typeface="Times New Roman Tj" pitchFamily="18" charset="-52"/>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Sheet1!$E$8:$J$8</c:f>
              <c:numCache>
                <c:formatCode>General</c:formatCode>
                <c:ptCount val="6"/>
                <c:pt idx="0">
                  <c:v>2014</c:v>
                </c:pt>
                <c:pt idx="1">
                  <c:v>2015</c:v>
                </c:pt>
                <c:pt idx="2">
                  <c:v>2016</c:v>
                </c:pt>
                <c:pt idx="3">
                  <c:v>2017</c:v>
                </c:pt>
                <c:pt idx="4">
                  <c:v>2018</c:v>
                </c:pt>
                <c:pt idx="5">
                  <c:v>2019</c:v>
                </c:pt>
              </c:numCache>
            </c:numRef>
          </c:cat>
          <c:val>
            <c:numRef>
              <c:f>Sheet1!$E$13:$J$13</c:f>
              <c:numCache>
                <c:formatCode>General</c:formatCode>
                <c:ptCount val="6"/>
                <c:pt idx="0">
                  <c:v>138378</c:v>
                </c:pt>
                <c:pt idx="1">
                  <c:v>123376</c:v>
                </c:pt>
                <c:pt idx="2">
                  <c:v>133131</c:v>
                </c:pt>
                <c:pt idx="3">
                  <c:v>142045</c:v>
                </c:pt>
                <c:pt idx="4">
                  <c:v>148052</c:v>
                </c:pt>
                <c:pt idx="5">
                  <c:v>155608</c:v>
                </c:pt>
              </c:numCache>
            </c:numRef>
          </c:val>
          <c:extLst>
            <c:ext xmlns:c16="http://schemas.microsoft.com/office/drawing/2014/chart" uri="{C3380CC4-5D6E-409C-BE32-E72D297353CC}">
              <c16:uniqueId val="{00000002-F810-411D-837D-E6BCA395EFEA}"/>
            </c:ext>
          </c:extLst>
        </c:ser>
        <c:ser>
          <c:idx val="3"/>
          <c:order val="3"/>
          <c:tx>
            <c:strRef>
              <c:f>Sheet1!$D$14</c:f>
              <c:strCache>
                <c:ptCount val="1"/>
                <c:pt idx="0">
                  <c:v>Шахсони ҳуқуқӣ</c:v>
                </c:pt>
              </c:strCache>
            </c:strRef>
          </c:tx>
          <c:invertIfNegative val="0"/>
          <c:dLbls>
            <c:spPr>
              <a:noFill/>
              <a:ln>
                <a:noFill/>
              </a:ln>
              <a:effectLst/>
            </c:spPr>
            <c:txPr>
              <a:bodyPr rot="-5400000" vert="horz"/>
              <a:lstStyle/>
              <a:p>
                <a:pPr>
                  <a:defRPr sz="900">
                    <a:latin typeface="Times New Roman Tj" pitchFamily="18" charset="-52"/>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Sheet1!$E$8:$J$8</c:f>
              <c:numCache>
                <c:formatCode>General</c:formatCode>
                <c:ptCount val="6"/>
                <c:pt idx="0">
                  <c:v>2014</c:v>
                </c:pt>
                <c:pt idx="1">
                  <c:v>2015</c:v>
                </c:pt>
                <c:pt idx="2">
                  <c:v>2016</c:v>
                </c:pt>
                <c:pt idx="3">
                  <c:v>2017</c:v>
                </c:pt>
                <c:pt idx="4">
                  <c:v>2018</c:v>
                </c:pt>
                <c:pt idx="5">
                  <c:v>2019</c:v>
                </c:pt>
              </c:numCache>
            </c:numRef>
          </c:cat>
          <c:val>
            <c:numRef>
              <c:f>Sheet1!$E$14:$J$14</c:f>
              <c:numCache>
                <c:formatCode>General</c:formatCode>
                <c:ptCount val="6"/>
                <c:pt idx="0">
                  <c:v>31925</c:v>
                </c:pt>
                <c:pt idx="1">
                  <c:v>31806</c:v>
                </c:pt>
                <c:pt idx="2">
                  <c:v>31586</c:v>
                </c:pt>
                <c:pt idx="3">
                  <c:v>31204</c:v>
                </c:pt>
                <c:pt idx="4">
                  <c:v>31304</c:v>
                </c:pt>
                <c:pt idx="5">
                  <c:v>30930</c:v>
                </c:pt>
              </c:numCache>
            </c:numRef>
          </c:val>
          <c:extLst>
            <c:ext xmlns:c16="http://schemas.microsoft.com/office/drawing/2014/chart" uri="{C3380CC4-5D6E-409C-BE32-E72D297353CC}">
              <c16:uniqueId val="{00000003-F810-411D-837D-E6BCA395EFEA}"/>
            </c:ext>
          </c:extLst>
        </c:ser>
        <c:ser>
          <c:idx val="4"/>
          <c:order val="4"/>
          <c:tx>
            <c:strRef>
              <c:f>Sheet1!$D$15</c:f>
              <c:strCache>
                <c:ptCount val="1"/>
                <c:pt idx="0">
                  <c:v>Ҳамагӣ</c:v>
                </c:pt>
              </c:strCache>
            </c:strRef>
          </c:tx>
          <c:invertIfNegative val="0"/>
          <c:dLbls>
            <c:spPr>
              <a:noFill/>
              <a:ln>
                <a:noFill/>
              </a:ln>
              <a:effectLst/>
            </c:spPr>
            <c:txPr>
              <a:bodyPr rot="0" vert="horz"/>
              <a:lstStyle/>
              <a:p>
                <a:pPr>
                  <a:defRPr sz="900">
                    <a:latin typeface="Times New Roman Tj" pitchFamily="18" charset="-52"/>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Sheet1!$E$8:$J$8</c:f>
              <c:numCache>
                <c:formatCode>General</c:formatCode>
                <c:ptCount val="6"/>
                <c:pt idx="0">
                  <c:v>2014</c:v>
                </c:pt>
                <c:pt idx="1">
                  <c:v>2015</c:v>
                </c:pt>
                <c:pt idx="2">
                  <c:v>2016</c:v>
                </c:pt>
                <c:pt idx="3">
                  <c:v>2017</c:v>
                </c:pt>
                <c:pt idx="4">
                  <c:v>2018</c:v>
                </c:pt>
                <c:pt idx="5">
                  <c:v>2019</c:v>
                </c:pt>
              </c:numCache>
            </c:numRef>
          </c:cat>
          <c:val>
            <c:numRef>
              <c:f>Sheet1!$E$15:$J$15</c:f>
              <c:numCache>
                <c:formatCode>#,##0</c:formatCode>
                <c:ptCount val="6"/>
                <c:pt idx="0">
                  <c:v>284529</c:v>
                </c:pt>
                <c:pt idx="1">
                  <c:v>275653</c:v>
                </c:pt>
                <c:pt idx="2">
                  <c:v>288207</c:v>
                </c:pt>
                <c:pt idx="3">
                  <c:v>301296</c:v>
                </c:pt>
                <c:pt idx="4">
                  <c:v>314378</c:v>
                </c:pt>
                <c:pt idx="5">
                  <c:v>326516</c:v>
                </c:pt>
              </c:numCache>
            </c:numRef>
          </c:val>
          <c:extLst>
            <c:ext xmlns:c16="http://schemas.microsoft.com/office/drawing/2014/chart" uri="{C3380CC4-5D6E-409C-BE32-E72D297353CC}">
              <c16:uniqueId val="{00000004-F810-411D-837D-E6BCA395EFEA}"/>
            </c:ext>
          </c:extLst>
        </c:ser>
        <c:dLbls>
          <c:showLegendKey val="0"/>
          <c:showVal val="0"/>
          <c:showCatName val="0"/>
          <c:showSerName val="0"/>
          <c:showPercent val="0"/>
          <c:showBubbleSize val="0"/>
        </c:dLbls>
        <c:gapWidth val="150"/>
        <c:axId val="176433024"/>
        <c:axId val="176447488"/>
      </c:barChart>
      <c:catAx>
        <c:axId val="176433024"/>
        <c:scaling>
          <c:orientation val="minMax"/>
        </c:scaling>
        <c:delete val="0"/>
        <c:axPos val="b"/>
        <c:title>
          <c:tx>
            <c:rich>
              <a:bodyPr/>
              <a:lstStyle/>
              <a:p>
                <a:pPr>
                  <a:defRPr/>
                </a:pPr>
                <a:r>
                  <a:rPr lang="ru-RU" dirty="0" err="1">
                    <a:latin typeface="Times New Roman Tj" pitchFamily="18" charset="-52"/>
                  </a:rPr>
                  <a:t>Солҳо</a:t>
                </a:r>
                <a:endParaRPr lang="ru-RU" dirty="0">
                  <a:latin typeface="Times New Roman Tj" pitchFamily="18" charset="-52"/>
                </a:endParaRPr>
              </a:p>
            </c:rich>
          </c:tx>
          <c:overlay val="0"/>
        </c:title>
        <c:numFmt formatCode="General" sourceLinked="1"/>
        <c:majorTickMark val="none"/>
        <c:minorTickMark val="none"/>
        <c:tickLblPos val="nextTo"/>
        <c:txPr>
          <a:bodyPr/>
          <a:lstStyle/>
          <a:p>
            <a:pPr>
              <a:defRPr>
                <a:latin typeface="Times New Roman Tj" pitchFamily="18" charset="-52"/>
              </a:defRPr>
            </a:pPr>
            <a:endParaRPr lang="ru-RU"/>
          </a:p>
        </c:txPr>
        <c:crossAx val="176447488"/>
        <c:crosses val="autoZero"/>
        <c:auto val="1"/>
        <c:lblAlgn val="ctr"/>
        <c:lblOffset val="100"/>
        <c:noMultiLvlLbl val="0"/>
      </c:catAx>
      <c:valAx>
        <c:axId val="176447488"/>
        <c:scaling>
          <c:orientation val="minMax"/>
        </c:scaling>
        <c:delete val="0"/>
        <c:axPos val="l"/>
        <c:majorGridlines/>
        <c:title>
          <c:tx>
            <c:rich>
              <a:bodyPr/>
              <a:lstStyle/>
              <a:p>
                <a:pPr>
                  <a:defRPr/>
                </a:pPr>
                <a:r>
                  <a:rPr lang="ru-RU" dirty="0" err="1">
                    <a:latin typeface="Times New Roman Tj" pitchFamily="18" charset="-52"/>
                  </a:rPr>
                  <a:t>Шумора</a:t>
                </a:r>
                <a:endParaRPr lang="ru-RU" dirty="0">
                  <a:latin typeface="Times New Roman Tj" pitchFamily="18" charset="-52"/>
                </a:endParaRPr>
              </a:p>
            </c:rich>
          </c:tx>
          <c:overlay val="0"/>
        </c:title>
        <c:numFmt formatCode="General" sourceLinked="1"/>
        <c:majorTickMark val="out"/>
        <c:minorTickMark val="none"/>
        <c:tickLblPos val="nextTo"/>
        <c:txPr>
          <a:bodyPr/>
          <a:lstStyle/>
          <a:p>
            <a:pPr>
              <a:defRPr>
                <a:latin typeface="Times New Roman Tj" pitchFamily="18" charset="-52"/>
              </a:defRPr>
            </a:pPr>
            <a:endParaRPr lang="ru-RU"/>
          </a:p>
        </c:txPr>
        <c:crossAx val="176433024"/>
        <c:crosses val="autoZero"/>
        <c:crossBetween val="between"/>
      </c:valAx>
    </c:plotArea>
    <c:legend>
      <c:legendPos val="b"/>
      <c:overlay val="0"/>
      <c:txPr>
        <a:bodyPr/>
        <a:lstStyle/>
        <a:p>
          <a:pPr>
            <a:defRPr>
              <a:latin typeface="Times New Roman Tj" pitchFamily="18" charset="-52"/>
            </a:defRPr>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Sheet1!$B$51</c:f>
              <c:strCache>
                <c:ptCount val="1"/>
                <c:pt idx="0">
                  <c:v>Ҳиссаи соҳибкорони инфиродии дар асоси патент фаъолияткунанда дар шумораи умумии соҳибкорон (%)</c:v>
                </c:pt>
              </c:strCache>
            </c:strRef>
          </c:tx>
          <c:dLbls>
            <c:dLbl>
              <c:idx val="5"/>
              <c:tx>
                <c:rich>
                  <a:bodyPr/>
                  <a:lstStyle/>
                  <a:p>
                    <a:r>
                      <a:rPr lang="en-US"/>
                      <a:t>32,3%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E1-4958-A316-8032F702A3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Sheet1!$C$49:$H$49</c:f>
              <c:numCache>
                <c:formatCode>General</c:formatCode>
                <c:ptCount val="6"/>
                <c:pt idx="0">
                  <c:v>2014</c:v>
                </c:pt>
                <c:pt idx="1">
                  <c:v>2015</c:v>
                </c:pt>
                <c:pt idx="2">
                  <c:v>2016</c:v>
                </c:pt>
                <c:pt idx="3">
                  <c:v>2017</c:v>
                </c:pt>
                <c:pt idx="4">
                  <c:v>2018</c:v>
                </c:pt>
                <c:pt idx="5" formatCode="mmm\-yy">
                  <c:v>43739</c:v>
                </c:pt>
              </c:numCache>
            </c:numRef>
          </c:cat>
          <c:val>
            <c:numRef>
              <c:f>Sheet1!$C$51:$H$51</c:f>
              <c:numCache>
                <c:formatCode>0%</c:formatCode>
                <c:ptCount val="6"/>
                <c:pt idx="0">
                  <c:v>0.29126732248733872</c:v>
                </c:pt>
                <c:pt idx="1">
                  <c:v>0.32063862900095408</c:v>
                </c:pt>
                <c:pt idx="2">
                  <c:v>0.31690763930091914</c:v>
                </c:pt>
                <c:pt idx="3">
                  <c:v>0.31846091551165628</c:v>
                </c:pt>
                <c:pt idx="4">
                  <c:v>0.3230824039850117</c:v>
                </c:pt>
                <c:pt idx="5">
                  <c:v>0.32279290974755898</c:v>
                </c:pt>
              </c:numCache>
            </c:numRef>
          </c:val>
          <c:smooth val="0"/>
          <c:extLst>
            <c:ext xmlns:c16="http://schemas.microsoft.com/office/drawing/2014/chart" uri="{C3380CC4-5D6E-409C-BE32-E72D297353CC}">
              <c16:uniqueId val="{00000000-8117-4E92-B7F4-B209DDB27F8C}"/>
            </c:ext>
          </c:extLst>
        </c:ser>
        <c:ser>
          <c:idx val="1"/>
          <c:order val="1"/>
          <c:tx>
            <c:strRef>
              <c:f>Sheet1!$B$52</c:f>
              <c:strCache>
                <c:ptCount val="1"/>
                <c:pt idx="0">
                  <c:v>Ҳиссаи соҳибкорони инфиродии дар асоси шаҳодатнома фаъолияткунанда дар шумораи умумии соҳибкорон (%)</c:v>
                </c:pt>
              </c:strCache>
            </c:strRef>
          </c:tx>
          <c:dLbls>
            <c:dLbl>
              <c:idx val="0"/>
              <c:layout>
                <c:manualLayout>
                  <c:x val="-8.6699826950009315E-2"/>
                  <c:y val="1.2544156418321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17-4E92-B7F4-B209DDB27F8C}"/>
                </c:ext>
              </c:extLst>
            </c:dLbl>
            <c:dLbl>
              <c:idx val="1"/>
              <c:layout>
                <c:manualLayout>
                  <c:x val="-6.3438897768299885E-3"/>
                  <c:y val="2.50883128366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17-4E92-B7F4-B209DDB27F8C}"/>
                </c:ext>
              </c:extLst>
            </c:dLbl>
            <c:dLbl>
              <c:idx val="2"/>
              <c:layout>
                <c:manualLayout>
                  <c:x val="-2.1146299256099834E-3"/>
                  <c:y val="2.2579481552978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17-4E92-B7F4-B209DDB27F8C}"/>
                </c:ext>
              </c:extLst>
            </c:dLbl>
            <c:dLbl>
              <c:idx val="3"/>
              <c:layout>
                <c:manualLayout>
                  <c:x val="0"/>
                  <c:y val="2.007065026931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17-4E92-B7F4-B209DDB27F8C}"/>
                </c:ext>
              </c:extLst>
            </c:dLbl>
            <c:dLbl>
              <c:idx val="4"/>
              <c:layout>
                <c:manualLayout>
                  <c:x val="-8.4585197024399338E-3"/>
                  <c:y val="-3.0105975403971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17-4E92-B7F4-B209DDB27F8C}"/>
                </c:ext>
              </c:extLst>
            </c:dLbl>
            <c:dLbl>
              <c:idx val="5"/>
              <c:layout>
                <c:manualLayout>
                  <c:x val="-1.0573149628049916E-2"/>
                  <c:y val="-2.2579481552978418E-2"/>
                </c:manualLayout>
              </c:layout>
              <c:tx>
                <c:rich>
                  <a:bodyPr/>
                  <a:lstStyle/>
                  <a:p>
                    <a:r>
                      <a:rPr lang="en-US"/>
                      <a:t>10,6%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117-4E92-B7F4-B209DDB27F8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Sheet1!$C$49:$H$49</c:f>
              <c:numCache>
                <c:formatCode>General</c:formatCode>
                <c:ptCount val="6"/>
                <c:pt idx="0">
                  <c:v>2014</c:v>
                </c:pt>
                <c:pt idx="1">
                  <c:v>2015</c:v>
                </c:pt>
                <c:pt idx="2">
                  <c:v>2016</c:v>
                </c:pt>
                <c:pt idx="3">
                  <c:v>2017</c:v>
                </c:pt>
                <c:pt idx="4">
                  <c:v>2018</c:v>
                </c:pt>
                <c:pt idx="5" formatCode="mmm\-yy">
                  <c:v>43739</c:v>
                </c:pt>
              </c:numCache>
            </c:numRef>
          </c:cat>
          <c:val>
            <c:numRef>
              <c:f>Sheet1!$C$52:$H$52</c:f>
              <c:numCache>
                <c:formatCode>0%</c:formatCode>
                <c:ptCount val="6"/>
                <c:pt idx="0">
                  <c:v>0.11018911956250506</c:v>
                </c:pt>
                <c:pt idx="1">
                  <c:v>0.1163999666247057</c:v>
                </c:pt>
                <c:pt idx="2">
                  <c:v>0.11156911525396676</c:v>
                </c:pt>
                <c:pt idx="3">
                  <c:v>0.10652647230630344</c:v>
                </c:pt>
                <c:pt idx="4">
                  <c:v>0.10640693687217299</c:v>
                </c:pt>
                <c:pt idx="5">
                  <c:v>0.1052678532974842</c:v>
                </c:pt>
              </c:numCache>
            </c:numRef>
          </c:val>
          <c:smooth val="0"/>
          <c:extLst>
            <c:ext xmlns:c16="http://schemas.microsoft.com/office/drawing/2014/chart" uri="{C3380CC4-5D6E-409C-BE32-E72D297353CC}">
              <c16:uniqueId val="{00000007-8117-4E92-B7F4-B209DDB27F8C}"/>
            </c:ext>
          </c:extLst>
        </c:ser>
        <c:ser>
          <c:idx val="2"/>
          <c:order val="2"/>
          <c:tx>
            <c:strRef>
              <c:f>Sheet1!$B$53</c:f>
              <c:strCache>
                <c:ptCount val="1"/>
                <c:pt idx="0">
                  <c:v>Ҳиссаи хоҷагиҳои деҳқонӣ дар шумораи умумии соҳибкорон (%)</c:v>
                </c:pt>
              </c:strCache>
            </c:strRef>
          </c:tx>
          <c:dLbls>
            <c:dLbl>
              <c:idx val="5"/>
              <c:tx>
                <c:rich>
                  <a:bodyPr/>
                  <a:lstStyle/>
                  <a:p>
                    <a:r>
                      <a:rPr lang="en-US"/>
                      <a:t>47,7%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E1-4958-A316-8032F702A3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Sheet1!$C$49:$H$49</c:f>
              <c:numCache>
                <c:formatCode>General</c:formatCode>
                <c:ptCount val="6"/>
                <c:pt idx="0">
                  <c:v>2014</c:v>
                </c:pt>
                <c:pt idx="1">
                  <c:v>2015</c:v>
                </c:pt>
                <c:pt idx="2">
                  <c:v>2016</c:v>
                </c:pt>
                <c:pt idx="3">
                  <c:v>2017</c:v>
                </c:pt>
                <c:pt idx="4">
                  <c:v>2018</c:v>
                </c:pt>
                <c:pt idx="5" formatCode="mmm\-yy">
                  <c:v>43739</c:v>
                </c:pt>
              </c:numCache>
            </c:numRef>
          </c:cat>
          <c:val>
            <c:numRef>
              <c:f>Sheet1!$C$53:$H$53</c:f>
              <c:numCache>
                <c:formatCode>0%</c:formatCode>
                <c:ptCount val="6"/>
                <c:pt idx="0">
                  <c:v>0.4863405839123604</c:v>
                </c:pt>
                <c:pt idx="1">
                  <c:v>0.44757720757619179</c:v>
                </c:pt>
                <c:pt idx="2">
                  <c:v>0.46192840562512361</c:v>
                </c:pt>
                <c:pt idx="3">
                  <c:v>0.47144668365992248</c:v>
                </c:pt>
                <c:pt idx="4">
                  <c:v>0.47093626144323075</c:v>
                </c:pt>
                <c:pt idx="5">
                  <c:v>0.47613100108900963</c:v>
                </c:pt>
              </c:numCache>
            </c:numRef>
          </c:val>
          <c:smooth val="0"/>
          <c:extLst>
            <c:ext xmlns:c16="http://schemas.microsoft.com/office/drawing/2014/chart" uri="{C3380CC4-5D6E-409C-BE32-E72D297353CC}">
              <c16:uniqueId val="{00000008-8117-4E92-B7F4-B209DDB27F8C}"/>
            </c:ext>
          </c:extLst>
        </c:ser>
        <c:ser>
          <c:idx val="3"/>
          <c:order val="3"/>
          <c:tx>
            <c:strRef>
              <c:f>Sheet1!$B$54</c:f>
              <c:strCache>
                <c:ptCount val="1"/>
                <c:pt idx="0">
                  <c:v>Ҳиссаи шахсони ҳуқуқӣ дар шумораи умумии соҳибкорон (%)</c:v>
                </c:pt>
              </c:strCache>
            </c:strRef>
          </c:tx>
          <c:dLbls>
            <c:dLbl>
              <c:idx val="0"/>
              <c:layout>
                <c:manualLayout>
                  <c:x val="-6.3438897768299304E-3"/>
                  <c:y val="-2.2579481552978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17-4E92-B7F4-B209DDB27F8C}"/>
                </c:ext>
              </c:extLst>
            </c:dLbl>
            <c:dLbl>
              <c:idx val="1"/>
              <c:layout>
                <c:manualLayout>
                  <c:x val="-4.229259851220005E-3"/>
                  <c:y val="-1.2544156418321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17-4E92-B7F4-B209DDB27F8C}"/>
                </c:ext>
              </c:extLst>
            </c:dLbl>
            <c:dLbl>
              <c:idx val="2"/>
              <c:layout>
                <c:manualLayout>
                  <c:x val="0"/>
                  <c:y val="-2.50883128366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17-4E92-B7F4-B209DDB27F8C}"/>
                </c:ext>
              </c:extLst>
            </c:dLbl>
            <c:dLbl>
              <c:idx val="3"/>
              <c:layout>
                <c:manualLayout>
                  <c:x val="-1.9031669330489848E-2"/>
                  <c:y val="-3.2614806687635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17-4E92-B7F4-B209DDB27F8C}"/>
                </c:ext>
              </c:extLst>
            </c:dLbl>
            <c:dLbl>
              <c:idx val="4"/>
              <c:layout>
                <c:manualLayout>
                  <c:x val="2.1146299256099834E-3"/>
                  <c:y val="1.5052987701985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17-4E92-B7F4-B209DDB27F8C}"/>
                </c:ext>
              </c:extLst>
            </c:dLbl>
            <c:dLbl>
              <c:idx val="5"/>
              <c:layout>
                <c:manualLayout>
                  <c:x val="-6.3457853409027501E-3"/>
                  <c:y val="1.800883283619974E-2"/>
                </c:manualLayout>
              </c:layout>
              <c:tx>
                <c:rich>
                  <a:bodyPr/>
                  <a:lstStyle/>
                  <a:p>
                    <a:r>
                      <a:rPr lang="ru-RU"/>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1E1-4958-A316-8032F702A3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Sheet1!$C$49:$H$49</c:f>
              <c:numCache>
                <c:formatCode>General</c:formatCode>
                <c:ptCount val="6"/>
                <c:pt idx="0">
                  <c:v>2014</c:v>
                </c:pt>
                <c:pt idx="1">
                  <c:v>2015</c:v>
                </c:pt>
                <c:pt idx="2">
                  <c:v>2016</c:v>
                </c:pt>
                <c:pt idx="3">
                  <c:v>2017</c:v>
                </c:pt>
                <c:pt idx="4">
                  <c:v>2018</c:v>
                </c:pt>
                <c:pt idx="5" formatCode="mmm\-yy">
                  <c:v>43739</c:v>
                </c:pt>
              </c:numCache>
            </c:numRef>
          </c:cat>
          <c:val>
            <c:numRef>
              <c:f>Sheet1!$C$54:$H$54</c:f>
              <c:numCache>
                <c:formatCode>0%</c:formatCode>
                <c:ptCount val="6"/>
                <c:pt idx="0">
                  <c:v>0.11220297403779579</c:v>
                </c:pt>
                <c:pt idx="1">
                  <c:v>0.1153841967981484</c:v>
                </c:pt>
                <c:pt idx="2">
                  <c:v>0.10959483981999049</c:v>
                </c:pt>
                <c:pt idx="3">
                  <c:v>0.10356592852211778</c:v>
                </c:pt>
                <c:pt idx="4">
                  <c:v>9.957439769958458E-2</c:v>
                </c:pt>
                <c:pt idx="5">
                  <c:v>9.5808235865947222E-2</c:v>
                </c:pt>
              </c:numCache>
            </c:numRef>
          </c:val>
          <c:smooth val="0"/>
          <c:extLst>
            <c:ext xmlns:c16="http://schemas.microsoft.com/office/drawing/2014/chart" uri="{C3380CC4-5D6E-409C-BE32-E72D297353CC}">
              <c16:uniqueId val="{0000000F-8117-4E92-B7F4-B209DDB27F8C}"/>
            </c:ext>
          </c:extLst>
        </c:ser>
        <c:ser>
          <c:idx val="4"/>
          <c:order val="4"/>
          <c:tx>
            <c:strRef>
              <c:f>Sheet1!$B$55</c:f>
              <c:strCache>
                <c:ptCount val="1"/>
                <c:pt idx="0">
                  <c:v>Суръати рушди соҳибкорӣ (%)</c:v>
                </c:pt>
              </c:strCache>
            </c:strRef>
          </c:tx>
          <c:dLbls>
            <c:dLbl>
              <c:idx val="1"/>
              <c:layout>
                <c:manualLayout>
                  <c:x val="-1.4571948998178506E-2"/>
                  <c:y val="-4.6511627906976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117-4E92-B7F4-B209DDB27F8C}"/>
                </c:ext>
              </c:extLst>
            </c:dLbl>
            <c:dLbl>
              <c:idx val="5"/>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1E1-4958-A316-8032F702A3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Sheet1!$C$49:$H$49</c:f>
              <c:numCache>
                <c:formatCode>General</c:formatCode>
                <c:ptCount val="6"/>
                <c:pt idx="0">
                  <c:v>2014</c:v>
                </c:pt>
                <c:pt idx="1">
                  <c:v>2015</c:v>
                </c:pt>
                <c:pt idx="2">
                  <c:v>2016</c:v>
                </c:pt>
                <c:pt idx="3">
                  <c:v>2017</c:v>
                </c:pt>
                <c:pt idx="4">
                  <c:v>2018</c:v>
                </c:pt>
                <c:pt idx="5" formatCode="mmm\-yy">
                  <c:v>43739</c:v>
                </c:pt>
              </c:numCache>
            </c:numRef>
          </c:cat>
          <c:val>
            <c:numRef>
              <c:f>Sheet1!$C$55:$H$55</c:f>
              <c:numCache>
                <c:formatCode>0.0%</c:formatCode>
                <c:ptCount val="6"/>
                <c:pt idx="0">
                  <c:v>7.9405003072860941E-2</c:v>
                </c:pt>
                <c:pt idx="1">
                  <c:v>-3.1195414175707925E-2</c:v>
                </c:pt>
                <c:pt idx="2" formatCode="0%">
                  <c:v>4.5542765723572749E-2</c:v>
                </c:pt>
                <c:pt idx="3" formatCode="0%">
                  <c:v>4.541527443816424E-2</c:v>
                </c:pt>
                <c:pt idx="4" formatCode="0%">
                  <c:v>4.3419096171207053E-2</c:v>
                </c:pt>
                <c:pt idx="5" formatCode="0%">
                  <c:v>3.3997289886696903E-2</c:v>
                </c:pt>
              </c:numCache>
            </c:numRef>
          </c:val>
          <c:smooth val="0"/>
          <c:extLst>
            <c:ext xmlns:c16="http://schemas.microsoft.com/office/drawing/2014/chart" uri="{C3380CC4-5D6E-409C-BE32-E72D297353CC}">
              <c16:uniqueId val="{00000011-8117-4E92-B7F4-B209DDB27F8C}"/>
            </c:ext>
          </c:extLst>
        </c:ser>
        <c:dLbls>
          <c:showLegendKey val="0"/>
          <c:showVal val="0"/>
          <c:showCatName val="0"/>
          <c:showSerName val="0"/>
          <c:showPercent val="0"/>
          <c:showBubbleSize val="0"/>
        </c:dLbls>
        <c:marker val="1"/>
        <c:smooth val="0"/>
        <c:axId val="176869760"/>
        <c:axId val="176871296"/>
      </c:lineChart>
      <c:catAx>
        <c:axId val="176869760"/>
        <c:scaling>
          <c:orientation val="minMax"/>
        </c:scaling>
        <c:delete val="1"/>
        <c:axPos val="b"/>
        <c:minorGridlines/>
        <c:numFmt formatCode="General" sourceLinked="1"/>
        <c:majorTickMark val="none"/>
        <c:minorTickMark val="none"/>
        <c:tickLblPos val="nextTo"/>
        <c:crossAx val="176871296"/>
        <c:crosses val="autoZero"/>
        <c:auto val="1"/>
        <c:lblAlgn val="ctr"/>
        <c:lblOffset val="100"/>
        <c:noMultiLvlLbl val="0"/>
      </c:catAx>
      <c:valAx>
        <c:axId val="176871296"/>
        <c:scaling>
          <c:orientation val="minMax"/>
        </c:scaling>
        <c:delete val="0"/>
        <c:axPos val="l"/>
        <c:majorGridlines/>
        <c:numFmt formatCode="0%" sourceLinked="1"/>
        <c:majorTickMark val="none"/>
        <c:minorTickMark val="none"/>
        <c:tickLblPos val="nextTo"/>
        <c:spPr>
          <a:ln w="6350">
            <a:noFill/>
          </a:ln>
        </c:spPr>
        <c:crossAx val="176869760"/>
        <c:crosses val="autoZero"/>
        <c:crossBetween val="between"/>
      </c:valAx>
    </c:plotArea>
    <c:legend>
      <c:legendPos val="b"/>
      <c:legendEntry>
        <c:idx val="5"/>
        <c:delete val="1"/>
      </c:legendEntry>
      <c:layout>
        <c:manualLayout>
          <c:xMode val="edge"/>
          <c:yMode val="edge"/>
          <c:x val="2.3315236280396456E-2"/>
          <c:y val="0.68778192553186135"/>
          <c:w val="0.86925043362401444"/>
          <c:h val="0.30944764716910383"/>
        </c:manualLayout>
      </c:layout>
      <c:overlay val="0"/>
    </c:legend>
    <c:plotVisOnly val="1"/>
    <c:dispBlanksAs val="gap"/>
    <c:showDLblsOverMax val="0"/>
  </c:chart>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A11C9-B84A-4CD3-9E05-C579E1EFF740}"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ru-RU"/>
        </a:p>
      </dgm:t>
    </dgm:pt>
    <dgm:pt modelId="{F54AAE31-D105-4E30-9B91-D26D912538B5}">
      <dgm:prSet custT="1">
        <dgm:style>
          <a:lnRef idx="1">
            <a:schemeClr val="accent1"/>
          </a:lnRef>
          <a:fillRef idx="3">
            <a:schemeClr val="accent1"/>
          </a:fillRef>
          <a:effectRef idx="2">
            <a:schemeClr val="accent1"/>
          </a:effectRef>
          <a:fontRef idx="minor">
            <a:schemeClr val="lt1"/>
          </a:fontRef>
        </dgm:style>
      </dgm:prSet>
      <dgm:spPr/>
      <dgm:t>
        <a:bodyPr/>
        <a:lstStyle/>
        <a:p>
          <a:pPr algn="just" rtl="0"/>
          <a:r>
            <a:rPr lang="ru-RU" sz="2400" b="1" dirty="0" err="1">
              <a:solidFill>
                <a:schemeClr val="bg1"/>
              </a:solidFill>
              <a:latin typeface="Times New Roman Tj" pitchFamily="18" charset="-52"/>
              <a:cs typeface="Calibri" pitchFamily="34" charset="0"/>
            </a:rPr>
            <a:t>Хавфҳои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молиявӣ</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ва</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хароҷотҳо</a:t>
          </a:r>
          <a:r>
            <a:rPr lang="en-US" sz="2400" b="1" dirty="0">
              <a:solidFill>
                <a:schemeClr val="bg1"/>
              </a:solidFill>
              <a:latin typeface="Calibri" pitchFamily="34" charset="0"/>
              <a:cs typeface="Calibri" pitchFamily="34" charset="0"/>
            </a:rPr>
            <a:t>,</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инчунин</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натиҷаҳои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ноилгардида</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миёни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ҷонибҳо</a:t>
          </a:r>
          <a:r>
            <a:rPr lang="ru-RU" sz="2400" b="1" dirty="0">
              <a:solidFill>
                <a:schemeClr val="bg1"/>
              </a:solidFill>
              <a:latin typeface="Times New Roman Tj" pitchFamily="18" charset="-52"/>
              <a:cs typeface="Calibri" pitchFamily="34" charset="0"/>
            </a:rPr>
            <a:t> дар  </a:t>
          </a:r>
          <a:r>
            <a:rPr lang="ru-RU" sz="2400" b="1" dirty="0" err="1">
              <a:solidFill>
                <a:schemeClr val="bg1"/>
              </a:solidFill>
              <a:latin typeface="Times New Roman Tj" pitchFamily="18" charset="-52"/>
              <a:cs typeface="Calibri" pitchFamily="34" charset="0"/>
            </a:rPr>
            <a:t>қисмҳои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муайяннамудаи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пешакӣ</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тақсим</a:t>
          </a:r>
          <a:r>
            <a:rPr lang="ru-RU" sz="2400" b="1" dirty="0">
              <a:solidFill>
                <a:schemeClr val="bg1"/>
              </a:solidFill>
              <a:latin typeface="Times New Roman Tj" pitchFamily="18" charset="-52"/>
              <a:cs typeface="Calibri" pitchFamily="34" charset="0"/>
            </a:rPr>
            <a:t>  карда </a:t>
          </a:r>
          <a:r>
            <a:rPr lang="ru-RU" sz="2400" b="1" dirty="0" err="1">
              <a:solidFill>
                <a:schemeClr val="bg1"/>
              </a:solidFill>
              <a:latin typeface="Times New Roman Tj" pitchFamily="18" charset="-52"/>
              <a:cs typeface="Calibri" pitchFamily="34" charset="0"/>
            </a:rPr>
            <a:t>мешаванд</a:t>
          </a:r>
          <a:endParaRPr lang="ru-RU" sz="2400" b="1" dirty="0">
            <a:solidFill>
              <a:schemeClr val="bg1"/>
            </a:solidFill>
            <a:latin typeface="Times New Roman Tj" pitchFamily="18" charset="-52"/>
            <a:cs typeface="Calibri" pitchFamily="34" charset="0"/>
          </a:endParaRPr>
        </a:p>
      </dgm:t>
    </dgm:pt>
    <dgm:pt modelId="{428EDA87-598C-449A-ADAC-F04D3692E14C}" type="parTrans" cxnId="{E8F111CB-7BFD-41BF-9D3C-B40AA611E5D4}">
      <dgm:prSet/>
      <dgm:spPr/>
      <dgm:t>
        <a:bodyPr/>
        <a:lstStyle/>
        <a:p>
          <a:endParaRPr lang="ru-RU"/>
        </a:p>
      </dgm:t>
    </dgm:pt>
    <dgm:pt modelId="{E88DEC37-0DFE-4E5C-9ED2-444CAF00B8E9}" type="sibTrans" cxnId="{E8F111CB-7BFD-41BF-9D3C-B40AA611E5D4}">
      <dgm:prSet/>
      <dgm:spPr/>
      <dgm:t>
        <a:bodyPr/>
        <a:lstStyle/>
        <a:p>
          <a:endParaRPr lang="ru-RU"/>
        </a:p>
      </dgm:t>
    </dgm:pt>
    <dgm:pt modelId="{6F7C3B78-6492-406F-812F-D4EBE35E4F50}">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400" b="1" dirty="0" err="1">
              <a:solidFill>
                <a:schemeClr val="bg1"/>
              </a:solidFill>
              <a:latin typeface="Times New Roman Tj" pitchFamily="18" charset="-52"/>
              <a:cs typeface="Calibri" pitchFamily="34" charset="0"/>
            </a:rPr>
            <a:t>Ҷонибҳои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шарикӣ</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бояд</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ҳам</a:t>
          </a:r>
          <a:r>
            <a:rPr lang="ru-RU" sz="2400" b="1" dirty="0">
              <a:solidFill>
                <a:schemeClr val="bg1"/>
              </a:solidFill>
              <a:latin typeface="Times New Roman Tj" pitchFamily="18" charset="-52"/>
              <a:cs typeface="Calibri" pitchFamily="34" charset="0"/>
            </a:rPr>
            <a:t> аз  </a:t>
          </a:r>
          <a:r>
            <a:rPr lang="ru-RU" sz="2400" b="1" dirty="0" err="1">
              <a:solidFill>
                <a:schemeClr val="bg1"/>
              </a:solidFill>
              <a:latin typeface="Times New Roman Tj" pitchFamily="18" charset="-52"/>
              <a:cs typeface="Calibri" pitchFamily="34" charset="0"/>
            </a:rPr>
            <a:t>бахши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давлатӣ</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ва</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ҳам</a:t>
          </a:r>
          <a:r>
            <a:rPr lang="ru-RU" sz="2400" b="1" dirty="0">
              <a:solidFill>
                <a:schemeClr val="bg1"/>
              </a:solidFill>
              <a:latin typeface="Times New Roman Tj" pitchFamily="18" charset="-52"/>
              <a:cs typeface="Calibri" pitchFamily="34" charset="0"/>
            </a:rPr>
            <a:t> аз </a:t>
          </a:r>
          <a:r>
            <a:rPr lang="ru-RU" sz="2400" b="1" dirty="0" err="1">
              <a:solidFill>
                <a:schemeClr val="bg1"/>
              </a:solidFill>
              <a:latin typeface="Times New Roman Tj" pitchFamily="18" charset="-52"/>
              <a:cs typeface="Calibri" pitchFamily="34" charset="0"/>
            </a:rPr>
            <a:t>бахши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хусусӣ</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бошанд</a:t>
          </a:r>
          <a:endParaRPr lang="ru-RU" sz="2400" b="1" dirty="0">
            <a:solidFill>
              <a:schemeClr val="bg1"/>
            </a:solidFill>
            <a:latin typeface="Times New Roman Tj" pitchFamily="18" charset="-52"/>
            <a:cs typeface="Calibri" pitchFamily="34" charset="0"/>
          </a:endParaRPr>
        </a:p>
      </dgm:t>
    </dgm:pt>
    <dgm:pt modelId="{707E5014-70AE-4349-B8B7-EF7B95F96630}" type="parTrans" cxnId="{B83A155F-5123-48EB-8B23-052A1A1D328F}">
      <dgm:prSet/>
      <dgm:spPr/>
      <dgm:t>
        <a:bodyPr/>
        <a:lstStyle/>
        <a:p>
          <a:endParaRPr lang="ru-RU"/>
        </a:p>
      </dgm:t>
    </dgm:pt>
    <dgm:pt modelId="{7F27439B-AD4A-4681-A56F-BAB60A482443}" type="sibTrans" cxnId="{B83A155F-5123-48EB-8B23-052A1A1D328F}">
      <dgm:prSet custT="1">
        <dgm:style>
          <a:lnRef idx="0">
            <a:schemeClr val="accent5"/>
          </a:lnRef>
          <a:fillRef idx="3">
            <a:schemeClr val="accent5"/>
          </a:fillRef>
          <a:effectRef idx="3">
            <a:schemeClr val="accent5"/>
          </a:effectRef>
          <a:fontRef idx="minor">
            <a:schemeClr val="lt1"/>
          </a:fontRef>
        </dgm:style>
      </dgm:prSet>
      <dgm:spPr/>
      <dgm:t>
        <a:bodyPr/>
        <a:lstStyle/>
        <a:p>
          <a:endParaRPr lang="ru-RU"/>
        </a:p>
      </dgm:t>
    </dgm:pt>
    <dgm:pt modelId="{840FD632-505F-405A-B5B1-69F57A3589CD}">
      <dgm:prSet custT="1">
        <dgm:style>
          <a:lnRef idx="1">
            <a:schemeClr val="accent1"/>
          </a:lnRef>
          <a:fillRef idx="3">
            <a:schemeClr val="accent1"/>
          </a:fillRef>
          <a:effectRef idx="2">
            <a:schemeClr val="accent1"/>
          </a:effectRef>
          <a:fontRef idx="minor">
            <a:schemeClr val="lt1"/>
          </a:fontRef>
        </dgm:style>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ru-RU" sz="2400" b="1" dirty="0">
            <a:solidFill>
              <a:srgbClr val="002060"/>
            </a:solidFill>
          </a:endParaRPr>
        </a:p>
        <a:p>
          <a:pPr marL="0" marR="0" indent="0" algn="just" defTabSz="914400" eaLnBrk="1" fontAlgn="auto" latinLnBrk="0" hangingPunct="1">
            <a:lnSpc>
              <a:spcPct val="100000"/>
            </a:lnSpc>
            <a:spcBef>
              <a:spcPts val="0"/>
            </a:spcBef>
            <a:spcAft>
              <a:spcPts val="0"/>
            </a:spcAft>
            <a:buClrTx/>
            <a:buSzTx/>
            <a:buFontTx/>
            <a:buNone/>
            <a:tabLst/>
            <a:defRPr/>
          </a:pPr>
          <a:r>
            <a:rPr lang="ru-RU" sz="2400" b="1" dirty="0" err="1">
              <a:solidFill>
                <a:schemeClr val="bg1"/>
              </a:solidFill>
              <a:latin typeface="Times New Roman Tj" pitchFamily="18" charset="-52"/>
              <a:cs typeface="Calibri" pitchFamily="34" charset="0"/>
            </a:rPr>
            <a:t>Ҳамкориҳои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ҷонибҳо</a:t>
          </a:r>
          <a:r>
            <a:rPr lang="ru-RU" sz="2400" b="1" dirty="0">
              <a:solidFill>
                <a:schemeClr val="bg1"/>
              </a:solidFill>
              <a:latin typeface="Times New Roman Tj" pitchFamily="18" charset="-52"/>
              <a:cs typeface="Calibri" pitchFamily="34" charset="0"/>
            </a:rPr>
            <a:t> дар </a:t>
          </a:r>
          <a:r>
            <a:rPr lang="ru-RU" sz="2400" b="1" dirty="0" err="1">
              <a:solidFill>
                <a:schemeClr val="bg1"/>
              </a:solidFill>
              <a:latin typeface="Times New Roman Tj" pitchFamily="18" charset="-52"/>
              <a:cs typeface="Calibri" pitchFamily="34" charset="0"/>
            </a:rPr>
            <a:t>шакли</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расмӣ</a:t>
          </a:r>
          <a:r>
            <a:rPr lang="ru-RU" sz="2400" b="1" dirty="0">
              <a:solidFill>
                <a:schemeClr val="bg1"/>
              </a:solidFill>
              <a:latin typeface="Times New Roman Tj" pitchFamily="18" charset="-52"/>
              <a:cs typeface="Calibri" pitchFamily="34" charset="0"/>
            </a:rPr>
            <a:t> – </a:t>
          </a:r>
          <a:r>
            <a:rPr lang="ru-RU" sz="2400" b="1" dirty="0" err="1">
              <a:solidFill>
                <a:schemeClr val="bg1"/>
              </a:solidFill>
              <a:latin typeface="Times New Roman Tj" pitchFamily="18" charset="-52"/>
              <a:cs typeface="Calibri" pitchFamily="34" charset="0"/>
            </a:rPr>
            <a:t>ҳуқуқӣ</a:t>
          </a:r>
          <a:r>
            <a:rPr lang="ru-RU" sz="2400" b="1" dirty="0">
              <a:solidFill>
                <a:schemeClr val="bg1"/>
              </a:solidFill>
              <a:latin typeface="Times New Roman Tj" pitchFamily="18" charset="-52"/>
              <a:cs typeface="Calibri" pitchFamily="34" charset="0"/>
            </a:rPr>
            <a:t>  ба </a:t>
          </a:r>
          <a:r>
            <a:rPr lang="ru-RU" sz="2400" b="1" dirty="0" err="1">
              <a:solidFill>
                <a:schemeClr val="bg1"/>
              </a:solidFill>
              <a:latin typeface="Times New Roman Tj" pitchFamily="18" charset="-52"/>
              <a:cs typeface="Calibri" pitchFamily="34" charset="0"/>
            </a:rPr>
            <a:t>расмият</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дароварда</a:t>
          </a:r>
          <a:r>
            <a:rPr lang="ru-RU" sz="2400" b="1" dirty="0">
              <a:solidFill>
                <a:schemeClr val="bg1"/>
              </a:solidFill>
              <a:latin typeface="Times New Roman Tj" pitchFamily="18" charset="-52"/>
              <a:cs typeface="Calibri" pitchFamily="34" charset="0"/>
            </a:rPr>
            <a:t> </a:t>
          </a:r>
          <a:r>
            <a:rPr lang="ru-RU" sz="2400" b="1" dirty="0" err="1">
              <a:solidFill>
                <a:schemeClr val="bg1"/>
              </a:solidFill>
              <a:latin typeface="Times New Roman Tj" pitchFamily="18" charset="-52"/>
              <a:cs typeface="Calibri" pitchFamily="34" charset="0"/>
            </a:rPr>
            <a:t>мешаванд</a:t>
          </a:r>
          <a:endParaRPr lang="ru-RU" sz="2400" b="1" dirty="0">
            <a:solidFill>
              <a:schemeClr val="bg1"/>
            </a:solidFill>
            <a:latin typeface="Times New Roman Tj" pitchFamily="18" charset="-52"/>
            <a:cs typeface="Calibri" pitchFamily="34" charset="0"/>
          </a:endParaRPr>
        </a:p>
        <a:p>
          <a:pPr algn="l" defTabSz="1600200">
            <a:lnSpc>
              <a:spcPct val="90000"/>
            </a:lnSpc>
            <a:spcBef>
              <a:spcPct val="0"/>
            </a:spcBef>
            <a:spcAft>
              <a:spcPct val="35000"/>
            </a:spcAft>
          </a:pPr>
          <a:endParaRPr lang="ru-RU" sz="2400" dirty="0"/>
        </a:p>
      </dgm:t>
    </dgm:pt>
    <dgm:pt modelId="{7EAE709C-CE19-4C10-BA0B-36BEF200D4BE}" type="parTrans" cxnId="{49A55A11-624A-40EF-9B10-1753BE001FFA}">
      <dgm:prSet/>
      <dgm:spPr/>
      <dgm:t>
        <a:bodyPr/>
        <a:lstStyle/>
        <a:p>
          <a:endParaRPr lang="ru-RU"/>
        </a:p>
      </dgm:t>
    </dgm:pt>
    <dgm:pt modelId="{BC36F8E3-1132-49BD-AF08-3278C2C578A6}" type="sibTrans" cxnId="{49A55A11-624A-40EF-9B10-1753BE001FFA}">
      <dgm:prSet/>
      <dgm:spPr/>
      <dgm:t>
        <a:bodyPr/>
        <a:lstStyle/>
        <a:p>
          <a:endParaRPr lang="ru-RU"/>
        </a:p>
      </dgm:t>
    </dgm:pt>
    <dgm:pt modelId="{CC3C15BE-D1FE-4F31-ADF3-F72B8081BE67}" type="pres">
      <dgm:prSet presAssocID="{470A11C9-B84A-4CD3-9E05-C579E1EFF740}" presName="linear" presStyleCnt="0">
        <dgm:presLayoutVars>
          <dgm:dir/>
          <dgm:animLvl val="lvl"/>
          <dgm:resizeHandles val="exact"/>
        </dgm:presLayoutVars>
      </dgm:prSet>
      <dgm:spPr/>
    </dgm:pt>
    <dgm:pt modelId="{E01D11E7-7C57-416D-9FEF-FF1C0E7BF247}" type="pres">
      <dgm:prSet presAssocID="{F54AAE31-D105-4E30-9B91-D26D912538B5}" presName="parentLin" presStyleCnt="0"/>
      <dgm:spPr/>
    </dgm:pt>
    <dgm:pt modelId="{132DA2A8-9C13-42B8-BEE2-C998E3135F3C}" type="pres">
      <dgm:prSet presAssocID="{F54AAE31-D105-4E30-9B91-D26D912538B5}" presName="parentLeftMargin" presStyleLbl="node1" presStyleIdx="0" presStyleCnt="3"/>
      <dgm:spPr/>
    </dgm:pt>
    <dgm:pt modelId="{0C6A7FF9-1FDC-4C40-89CC-3D5113639AAE}" type="pres">
      <dgm:prSet presAssocID="{F54AAE31-D105-4E30-9B91-D26D912538B5}" presName="parentText" presStyleLbl="node1" presStyleIdx="0" presStyleCnt="3" custScaleX="128621" custScaleY="128406" custLinFactNeighborX="-20314" custLinFactNeighborY="2829">
        <dgm:presLayoutVars>
          <dgm:chMax val="0"/>
          <dgm:bulletEnabled val="1"/>
        </dgm:presLayoutVars>
      </dgm:prSet>
      <dgm:spPr/>
    </dgm:pt>
    <dgm:pt modelId="{99DB4F06-ECE1-4C0C-9D50-9617FC3F7116}" type="pres">
      <dgm:prSet presAssocID="{F54AAE31-D105-4E30-9B91-D26D912538B5}" presName="negativeSpace" presStyleCnt="0"/>
      <dgm:spPr/>
    </dgm:pt>
    <dgm:pt modelId="{10B567C3-5251-4610-9D36-399D7476BFF8}" type="pres">
      <dgm:prSet presAssocID="{F54AAE31-D105-4E30-9B91-D26D912538B5}" presName="childText" presStyleLbl="conFgAcc1" presStyleIdx="0" presStyleCnt="3">
        <dgm:presLayoutVars>
          <dgm:bulletEnabled val="1"/>
        </dgm:presLayoutVars>
      </dgm:prSet>
      <dgm:spPr/>
    </dgm:pt>
    <dgm:pt modelId="{B361F5C2-5640-4625-BC67-5367C6200D84}" type="pres">
      <dgm:prSet presAssocID="{E88DEC37-0DFE-4E5C-9ED2-444CAF00B8E9}" presName="spaceBetweenRectangles" presStyleCnt="0"/>
      <dgm:spPr/>
    </dgm:pt>
    <dgm:pt modelId="{2B8D369B-6AB3-4E37-B299-FCA7BC78CB00}" type="pres">
      <dgm:prSet presAssocID="{6F7C3B78-6492-406F-812F-D4EBE35E4F50}" presName="parentLin" presStyleCnt="0"/>
      <dgm:spPr/>
    </dgm:pt>
    <dgm:pt modelId="{5C126034-ED72-4735-A4D4-7169CEB44B89}" type="pres">
      <dgm:prSet presAssocID="{6F7C3B78-6492-406F-812F-D4EBE35E4F50}" presName="parentLeftMargin" presStyleLbl="node1" presStyleIdx="0" presStyleCnt="3"/>
      <dgm:spPr/>
    </dgm:pt>
    <dgm:pt modelId="{DBE2B7B8-3E02-4008-AF70-D4BD19D80C6A}" type="pres">
      <dgm:prSet presAssocID="{6F7C3B78-6492-406F-812F-D4EBE35E4F50}" presName="parentText" presStyleLbl="node1" presStyleIdx="1" presStyleCnt="3" custScaleX="128621" custScaleY="86914" custLinFactNeighborX="-20755" custLinFactNeighborY="-17725">
        <dgm:presLayoutVars>
          <dgm:chMax val="0"/>
          <dgm:bulletEnabled val="1"/>
        </dgm:presLayoutVars>
      </dgm:prSet>
      <dgm:spPr/>
    </dgm:pt>
    <dgm:pt modelId="{034AF610-28CF-4263-949C-0531C74F8575}" type="pres">
      <dgm:prSet presAssocID="{6F7C3B78-6492-406F-812F-D4EBE35E4F50}" presName="negativeSpace" presStyleCnt="0"/>
      <dgm:spPr/>
    </dgm:pt>
    <dgm:pt modelId="{6401F2BB-98EB-4F13-9B83-F253F3547334}" type="pres">
      <dgm:prSet presAssocID="{6F7C3B78-6492-406F-812F-D4EBE35E4F50}" presName="childText" presStyleLbl="conFgAcc1" presStyleIdx="1" presStyleCnt="3">
        <dgm:presLayoutVars>
          <dgm:bulletEnabled val="1"/>
        </dgm:presLayoutVars>
      </dgm:prSet>
      <dgm:spPr/>
    </dgm:pt>
    <dgm:pt modelId="{64B5BFBB-2C29-4751-910A-385B320AF603}" type="pres">
      <dgm:prSet presAssocID="{7F27439B-AD4A-4681-A56F-BAB60A482443}" presName="spaceBetweenRectangles" presStyleCnt="0"/>
      <dgm:spPr/>
    </dgm:pt>
    <dgm:pt modelId="{EB66D8E0-CFA7-4987-BE46-8FA1310026BE}" type="pres">
      <dgm:prSet presAssocID="{840FD632-505F-405A-B5B1-69F57A3589CD}" presName="parentLin" presStyleCnt="0"/>
      <dgm:spPr/>
    </dgm:pt>
    <dgm:pt modelId="{5B34FC65-BEB3-4FF2-ACAE-1715DF002A7C}" type="pres">
      <dgm:prSet presAssocID="{840FD632-505F-405A-B5B1-69F57A3589CD}" presName="parentLeftMargin" presStyleLbl="node1" presStyleIdx="1" presStyleCnt="3"/>
      <dgm:spPr/>
    </dgm:pt>
    <dgm:pt modelId="{B43B74A1-AA92-4769-A309-D4F8E15C2A4B}" type="pres">
      <dgm:prSet presAssocID="{840FD632-505F-405A-B5B1-69F57A3589CD}" presName="parentText" presStyleLbl="node1" presStyleIdx="2" presStyleCnt="3" custScaleX="128621" custScaleY="96377" custLinFactNeighborX="-20314" custLinFactNeighborY="-48369">
        <dgm:presLayoutVars>
          <dgm:chMax val="0"/>
          <dgm:bulletEnabled val="1"/>
        </dgm:presLayoutVars>
      </dgm:prSet>
      <dgm:spPr/>
    </dgm:pt>
    <dgm:pt modelId="{9A91DF9F-18C8-491C-BAA7-D9437E6A2AC5}" type="pres">
      <dgm:prSet presAssocID="{840FD632-505F-405A-B5B1-69F57A3589CD}" presName="negativeSpace" presStyleCnt="0"/>
      <dgm:spPr/>
    </dgm:pt>
    <dgm:pt modelId="{48DF357E-E9AB-4B3B-8690-31ABBD2DA42A}" type="pres">
      <dgm:prSet presAssocID="{840FD632-505F-405A-B5B1-69F57A3589CD}" presName="childText" presStyleLbl="conFgAcc1" presStyleIdx="2" presStyleCnt="3" custLinFactNeighborY="-39522">
        <dgm:presLayoutVars>
          <dgm:bulletEnabled val="1"/>
        </dgm:presLayoutVars>
      </dgm:prSet>
      <dgm:spPr/>
    </dgm:pt>
  </dgm:ptLst>
  <dgm:cxnLst>
    <dgm:cxn modelId="{7E1E4611-B864-48E4-9827-77FEFFA45A3E}" type="presOf" srcId="{6F7C3B78-6492-406F-812F-D4EBE35E4F50}" destId="{DBE2B7B8-3E02-4008-AF70-D4BD19D80C6A}" srcOrd="1" destOrd="0" presId="urn:microsoft.com/office/officeart/2005/8/layout/list1"/>
    <dgm:cxn modelId="{49A55A11-624A-40EF-9B10-1753BE001FFA}" srcId="{470A11C9-B84A-4CD3-9E05-C579E1EFF740}" destId="{840FD632-505F-405A-B5B1-69F57A3589CD}" srcOrd="2" destOrd="0" parTransId="{7EAE709C-CE19-4C10-BA0B-36BEF200D4BE}" sibTransId="{BC36F8E3-1132-49BD-AF08-3278C2C578A6}"/>
    <dgm:cxn modelId="{8C8E5F1D-8FDA-4678-B7D5-76BDC30DF624}" type="presOf" srcId="{F54AAE31-D105-4E30-9B91-D26D912538B5}" destId="{132DA2A8-9C13-42B8-BEE2-C998E3135F3C}" srcOrd="0" destOrd="0" presId="urn:microsoft.com/office/officeart/2005/8/layout/list1"/>
    <dgm:cxn modelId="{09DCA327-D5CE-47D2-8076-54DF1C0708BD}" type="presOf" srcId="{6F7C3B78-6492-406F-812F-D4EBE35E4F50}" destId="{5C126034-ED72-4735-A4D4-7169CEB44B89}" srcOrd="0" destOrd="0" presId="urn:microsoft.com/office/officeart/2005/8/layout/list1"/>
    <dgm:cxn modelId="{4DCB8F38-A559-444C-A32B-37E46F4A0A89}" type="presOf" srcId="{840FD632-505F-405A-B5B1-69F57A3589CD}" destId="{5B34FC65-BEB3-4FF2-ACAE-1715DF002A7C}" srcOrd="0" destOrd="0" presId="urn:microsoft.com/office/officeart/2005/8/layout/list1"/>
    <dgm:cxn modelId="{B83A155F-5123-48EB-8B23-052A1A1D328F}" srcId="{470A11C9-B84A-4CD3-9E05-C579E1EFF740}" destId="{6F7C3B78-6492-406F-812F-D4EBE35E4F50}" srcOrd="1" destOrd="0" parTransId="{707E5014-70AE-4349-B8B7-EF7B95F96630}" sibTransId="{7F27439B-AD4A-4681-A56F-BAB60A482443}"/>
    <dgm:cxn modelId="{C8E72D62-93CD-4533-B0A9-EAF86751CD76}" type="presOf" srcId="{840FD632-505F-405A-B5B1-69F57A3589CD}" destId="{B43B74A1-AA92-4769-A309-D4F8E15C2A4B}" srcOrd="1" destOrd="0" presId="urn:microsoft.com/office/officeart/2005/8/layout/list1"/>
    <dgm:cxn modelId="{DE834F8D-04D7-4F55-98D1-34356289322B}" type="presOf" srcId="{F54AAE31-D105-4E30-9B91-D26D912538B5}" destId="{0C6A7FF9-1FDC-4C40-89CC-3D5113639AAE}" srcOrd="1" destOrd="0" presId="urn:microsoft.com/office/officeart/2005/8/layout/list1"/>
    <dgm:cxn modelId="{C618EEA1-28FC-4FFD-89F5-20F0466F31E9}" type="presOf" srcId="{470A11C9-B84A-4CD3-9E05-C579E1EFF740}" destId="{CC3C15BE-D1FE-4F31-ADF3-F72B8081BE67}" srcOrd="0" destOrd="0" presId="urn:microsoft.com/office/officeart/2005/8/layout/list1"/>
    <dgm:cxn modelId="{E8F111CB-7BFD-41BF-9D3C-B40AA611E5D4}" srcId="{470A11C9-B84A-4CD3-9E05-C579E1EFF740}" destId="{F54AAE31-D105-4E30-9B91-D26D912538B5}" srcOrd="0" destOrd="0" parTransId="{428EDA87-598C-449A-ADAC-F04D3692E14C}" sibTransId="{E88DEC37-0DFE-4E5C-9ED2-444CAF00B8E9}"/>
    <dgm:cxn modelId="{2029922E-B7ED-47CD-973B-B32BAECAFCBC}" type="presParOf" srcId="{CC3C15BE-D1FE-4F31-ADF3-F72B8081BE67}" destId="{E01D11E7-7C57-416D-9FEF-FF1C0E7BF247}" srcOrd="0" destOrd="0" presId="urn:microsoft.com/office/officeart/2005/8/layout/list1"/>
    <dgm:cxn modelId="{7713B822-D7FA-47B7-9C58-14DF62B29C94}" type="presParOf" srcId="{E01D11E7-7C57-416D-9FEF-FF1C0E7BF247}" destId="{132DA2A8-9C13-42B8-BEE2-C998E3135F3C}" srcOrd="0" destOrd="0" presId="urn:microsoft.com/office/officeart/2005/8/layout/list1"/>
    <dgm:cxn modelId="{39980AF2-7BCC-4F61-AE05-2110DF6659E5}" type="presParOf" srcId="{E01D11E7-7C57-416D-9FEF-FF1C0E7BF247}" destId="{0C6A7FF9-1FDC-4C40-89CC-3D5113639AAE}" srcOrd="1" destOrd="0" presId="urn:microsoft.com/office/officeart/2005/8/layout/list1"/>
    <dgm:cxn modelId="{AEDDCB5A-B58E-4FD5-9B2F-3D7616405508}" type="presParOf" srcId="{CC3C15BE-D1FE-4F31-ADF3-F72B8081BE67}" destId="{99DB4F06-ECE1-4C0C-9D50-9617FC3F7116}" srcOrd="1" destOrd="0" presId="urn:microsoft.com/office/officeart/2005/8/layout/list1"/>
    <dgm:cxn modelId="{0CB777EE-8F34-4B13-AFA5-C1E861F2B6D7}" type="presParOf" srcId="{CC3C15BE-D1FE-4F31-ADF3-F72B8081BE67}" destId="{10B567C3-5251-4610-9D36-399D7476BFF8}" srcOrd="2" destOrd="0" presId="urn:microsoft.com/office/officeart/2005/8/layout/list1"/>
    <dgm:cxn modelId="{A3176CD8-2C33-41E2-8A98-FBBF77633B82}" type="presParOf" srcId="{CC3C15BE-D1FE-4F31-ADF3-F72B8081BE67}" destId="{B361F5C2-5640-4625-BC67-5367C6200D84}" srcOrd="3" destOrd="0" presId="urn:microsoft.com/office/officeart/2005/8/layout/list1"/>
    <dgm:cxn modelId="{D5265A60-20BE-4B68-9F9F-6BCB3F9B6AFE}" type="presParOf" srcId="{CC3C15BE-D1FE-4F31-ADF3-F72B8081BE67}" destId="{2B8D369B-6AB3-4E37-B299-FCA7BC78CB00}" srcOrd="4" destOrd="0" presId="urn:microsoft.com/office/officeart/2005/8/layout/list1"/>
    <dgm:cxn modelId="{4918C921-A112-4FDB-8717-0F018B6AA634}" type="presParOf" srcId="{2B8D369B-6AB3-4E37-B299-FCA7BC78CB00}" destId="{5C126034-ED72-4735-A4D4-7169CEB44B89}" srcOrd="0" destOrd="0" presId="urn:microsoft.com/office/officeart/2005/8/layout/list1"/>
    <dgm:cxn modelId="{C63D9007-2E6D-4827-ADD9-9EAB09FAB49F}" type="presParOf" srcId="{2B8D369B-6AB3-4E37-B299-FCA7BC78CB00}" destId="{DBE2B7B8-3E02-4008-AF70-D4BD19D80C6A}" srcOrd="1" destOrd="0" presId="urn:microsoft.com/office/officeart/2005/8/layout/list1"/>
    <dgm:cxn modelId="{2A621A3D-FA41-4EFD-B746-12D8A96E56B9}" type="presParOf" srcId="{CC3C15BE-D1FE-4F31-ADF3-F72B8081BE67}" destId="{034AF610-28CF-4263-949C-0531C74F8575}" srcOrd="5" destOrd="0" presId="urn:microsoft.com/office/officeart/2005/8/layout/list1"/>
    <dgm:cxn modelId="{3050C98C-65DF-4916-8B09-CCD0DE98E41B}" type="presParOf" srcId="{CC3C15BE-D1FE-4F31-ADF3-F72B8081BE67}" destId="{6401F2BB-98EB-4F13-9B83-F253F3547334}" srcOrd="6" destOrd="0" presId="urn:microsoft.com/office/officeart/2005/8/layout/list1"/>
    <dgm:cxn modelId="{1968696D-71A2-4D18-9239-CD01E4A928B2}" type="presParOf" srcId="{CC3C15BE-D1FE-4F31-ADF3-F72B8081BE67}" destId="{64B5BFBB-2C29-4751-910A-385B320AF603}" srcOrd="7" destOrd="0" presId="urn:microsoft.com/office/officeart/2005/8/layout/list1"/>
    <dgm:cxn modelId="{9B9A58C9-DFDE-471F-885C-F6AE2DA8819E}" type="presParOf" srcId="{CC3C15BE-D1FE-4F31-ADF3-F72B8081BE67}" destId="{EB66D8E0-CFA7-4987-BE46-8FA1310026BE}" srcOrd="8" destOrd="0" presId="urn:microsoft.com/office/officeart/2005/8/layout/list1"/>
    <dgm:cxn modelId="{98FD2EC3-D4A4-45E9-8421-5ACE48E13D69}" type="presParOf" srcId="{EB66D8E0-CFA7-4987-BE46-8FA1310026BE}" destId="{5B34FC65-BEB3-4FF2-ACAE-1715DF002A7C}" srcOrd="0" destOrd="0" presId="urn:microsoft.com/office/officeart/2005/8/layout/list1"/>
    <dgm:cxn modelId="{B80BA683-8806-4FE3-82A5-1921B4F1F246}" type="presParOf" srcId="{EB66D8E0-CFA7-4987-BE46-8FA1310026BE}" destId="{B43B74A1-AA92-4769-A309-D4F8E15C2A4B}" srcOrd="1" destOrd="0" presId="urn:microsoft.com/office/officeart/2005/8/layout/list1"/>
    <dgm:cxn modelId="{0757C165-3672-4B7E-8184-C8D781C70BA5}" type="presParOf" srcId="{CC3C15BE-D1FE-4F31-ADF3-F72B8081BE67}" destId="{9A91DF9F-18C8-491C-BAA7-D9437E6A2AC5}" srcOrd="9" destOrd="0" presId="urn:microsoft.com/office/officeart/2005/8/layout/list1"/>
    <dgm:cxn modelId="{7F95F7C1-C595-4CEE-A782-F48DC784C54B}" type="presParOf" srcId="{CC3C15BE-D1FE-4F31-ADF3-F72B8081BE67}" destId="{48DF357E-E9AB-4B3B-8690-31ABBD2DA42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9FD812-191B-46E3-9D13-5BDF0CA57B11}" type="doc">
      <dgm:prSet loTypeId="urn:microsoft.com/office/officeart/2005/8/layout/hProcess4" loCatId="process" qsTypeId="urn:microsoft.com/office/officeart/2005/8/quickstyle/simple1" qsCatId="simple" csTypeId="urn:microsoft.com/office/officeart/2005/8/colors/accent3_1" csCatId="accent3" phldr="1"/>
      <dgm:spPr/>
      <dgm:t>
        <a:bodyPr/>
        <a:lstStyle/>
        <a:p>
          <a:endParaRPr lang="ru-RU"/>
        </a:p>
      </dgm:t>
    </dgm:pt>
    <dgm:pt modelId="{8D598148-D09E-4C76-A810-3264C55349F3}">
      <dgm:prSet phldrT="[Текст]" custT="1"/>
      <dgm:spPr/>
      <dgm:t>
        <a:bodyPr/>
        <a:lstStyle/>
        <a:p>
          <a:r>
            <a:rPr lang="en-US" sz="1600" dirty="0"/>
            <a:t>TJS </a:t>
          </a:r>
          <a:r>
            <a:rPr lang="tg-Cyrl-TJ" sz="1600" dirty="0">
              <a:latin typeface="Times New Roman Tj" pitchFamily="18" charset="-52"/>
            </a:rPr>
            <a:t>8 млн.</a:t>
          </a:r>
          <a:endParaRPr lang="ru-RU" sz="1600" dirty="0">
            <a:latin typeface="Times New Roman Tj" pitchFamily="18" charset="-52"/>
          </a:endParaRPr>
        </a:p>
      </dgm:t>
    </dgm:pt>
    <dgm:pt modelId="{DC9184E5-F33D-4D1E-910B-6802A94486AE}" type="parTrans" cxnId="{E7298303-E01E-4172-9800-C7F366B15F8C}">
      <dgm:prSet/>
      <dgm:spPr/>
      <dgm:t>
        <a:bodyPr/>
        <a:lstStyle/>
        <a:p>
          <a:endParaRPr lang="ru-RU"/>
        </a:p>
      </dgm:t>
    </dgm:pt>
    <dgm:pt modelId="{FEC7161F-EF24-403B-B805-13BE454F74F6}" type="sibTrans" cxnId="{E7298303-E01E-4172-9800-C7F366B15F8C}">
      <dgm:prSet/>
      <dgm:spPr/>
      <dgm:t>
        <a:bodyPr/>
        <a:lstStyle/>
        <a:p>
          <a:endParaRPr lang="ru-RU"/>
        </a:p>
      </dgm:t>
    </dgm:pt>
    <dgm:pt modelId="{84D6FF5F-4CDC-49A9-AA6D-46139807758F}">
      <dgm:prSet phldrT="[Текст]" custT="1"/>
      <dgm:spPr/>
      <dgm:t>
        <a:bodyPr/>
        <a:lstStyle/>
        <a:p>
          <a:r>
            <a:rPr lang="tg-Cyrl-TJ" sz="1000" dirty="0">
              <a:latin typeface="Times New Roman Tj" pitchFamily="18" charset="-52"/>
            </a:rPr>
            <a:t>Соли 2016 - Лоиҳаи “Таљдид ва идоранамоии кўдакистони №133 дар ш. Душанбе”  ба муҳ. 10 сол (2016-2026)</a:t>
          </a:r>
          <a:endParaRPr lang="ru-RU" sz="1000" dirty="0">
            <a:latin typeface="Times New Roman Tj" pitchFamily="18" charset="-52"/>
          </a:endParaRPr>
        </a:p>
      </dgm:t>
    </dgm:pt>
    <dgm:pt modelId="{D415D7F0-18DC-437A-AF33-EE4C4C073CFD}" type="parTrans" cxnId="{B7B95F54-5C00-4904-9330-254A00356149}">
      <dgm:prSet/>
      <dgm:spPr/>
      <dgm:t>
        <a:bodyPr/>
        <a:lstStyle/>
        <a:p>
          <a:endParaRPr lang="ru-RU"/>
        </a:p>
      </dgm:t>
    </dgm:pt>
    <dgm:pt modelId="{A74A3EC0-A025-48D8-BDBA-E1A402CBCF9D}" type="sibTrans" cxnId="{B7B95F54-5C00-4904-9330-254A00356149}">
      <dgm:prSet/>
      <dgm:spPr/>
      <dgm:t>
        <a:bodyPr/>
        <a:lstStyle/>
        <a:p>
          <a:endParaRPr lang="ru-RU"/>
        </a:p>
      </dgm:t>
    </dgm:pt>
    <dgm:pt modelId="{A05CB391-85A5-4B47-9C40-E13C82AC2405}">
      <dgm:prSet phldrT="[Текст]"/>
      <dgm:spPr/>
      <dgm:t>
        <a:bodyPr/>
        <a:lstStyle/>
        <a:p>
          <a:r>
            <a:rPr lang="en-US" dirty="0"/>
            <a:t>TJS </a:t>
          </a:r>
          <a:r>
            <a:rPr lang="tg-Cyrl-TJ" dirty="0">
              <a:latin typeface="Times New Roman Tj" pitchFamily="18" charset="-52"/>
            </a:rPr>
            <a:t>23 млн.</a:t>
          </a:r>
          <a:endParaRPr lang="ru-RU" dirty="0"/>
        </a:p>
      </dgm:t>
    </dgm:pt>
    <dgm:pt modelId="{95435226-2D57-4730-9B0D-3D4CF4866213}" type="parTrans" cxnId="{AD698329-925B-40C5-B561-770FFF90BF1B}">
      <dgm:prSet/>
      <dgm:spPr/>
      <dgm:t>
        <a:bodyPr/>
        <a:lstStyle/>
        <a:p>
          <a:endParaRPr lang="ru-RU"/>
        </a:p>
      </dgm:t>
    </dgm:pt>
    <dgm:pt modelId="{2D593B17-72C6-4666-A652-73F92A9096FE}" type="sibTrans" cxnId="{AD698329-925B-40C5-B561-770FFF90BF1B}">
      <dgm:prSet/>
      <dgm:spPr/>
      <dgm:t>
        <a:bodyPr/>
        <a:lstStyle/>
        <a:p>
          <a:endParaRPr lang="ru-RU"/>
        </a:p>
      </dgm:t>
    </dgm:pt>
    <dgm:pt modelId="{25005071-868A-4369-BED9-96E737334D88}">
      <dgm:prSet phldrT="[Текст]" custT="1"/>
      <dgm:spPr/>
      <dgm:t>
        <a:bodyPr/>
        <a:lstStyle/>
        <a:p>
          <a:r>
            <a:rPr lang="tg-Cyrl-TJ" sz="1000" dirty="0">
              <a:latin typeface="Times New Roman Tj" pitchFamily="18" charset="-52"/>
            </a:rPr>
            <a:t>Соли 2018 -            Лоиҳаи “Низоми пардохти электронии роҳкиро ва назорати он дар нақлиёти мусофирбари автомобилии истифодаи умуми шаҳри Душанбе” ба муҳ. 5 сол (2018-2022)</a:t>
          </a:r>
          <a:endParaRPr lang="ru-RU" sz="1000" dirty="0">
            <a:latin typeface="Times New Roman Tj" pitchFamily="18" charset="-52"/>
          </a:endParaRPr>
        </a:p>
      </dgm:t>
    </dgm:pt>
    <dgm:pt modelId="{7A17C2B3-B5A4-45E3-9397-824A8ED1331C}" type="parTrans" cxnId="{FF14EDD3-FD6C-40E5-9DFE-1C54CC3E41B8}">
      <dgm:prSet/>
      <dgm:spPr/>
      <dgm:t>
        <a:bodyPr/>
        <a:lstStyle/>
        <a:p>
          <a:endParaRPr lang="ru-RU"/>
        </a:p>
      </dgm:t>
    </dgm:pt>
    <dgm:pt modelId="{2FD6FB4B-A0EB-494C-BEDE-3BEDAE9E334F}" type="sibTrans" cxnId="{FF14EDD3-FD6C-40E5-9DFE-1C54CC3E41B8}">
      <dgm:prSet/>
      <dgm:spPr/>
      <dgm:t>
        <a:bodyPr/>
        <a:lstStyle/>
        <a:p>
          <a:endParaRPr lang="ru-RU"/>
        </a:p>
      </dgm:t>
    </dgm:pt>
    <dgm:pt modelId="{68780D94-D3AA-4A8B-8DAF-8C6DD219C499}">
      <dgm:prSet phldrT="[Текст]"/>
      <dgm:spPr/>
      <dgm:t>
        <a:bodyPr/>
        <a:lstStyle/>
        <a:p>
          <a:r>
            <a:rPr lang="en-US" dirty="0"/>
            <a:t>TJS </a:t>
          </a:r>
          <a:r>
            <a:rPr lang="tg-Cyrl-TJ" dirty="0">
              <a:latin typeface="Times New Roman Tj" pitchFamily="18" charset="-52"/>
            </a:rPr>
            <a:t>1,78 млн.</a:t>
          </a:r>
          <a:endParaRPr lang="ru-RU" dirty="0"/>
        </a:p>
      </dgm:t>
    </dgm:pt>
    <dgm:pt modelId="{888EE5D5-3C02-465D-9890-5535C06B5A27}" type="parTrans" cxnId="{7BEB5423-F111-4EA7-8E9B-6C3FDB6B9B13}">
      <dgm:prSet/>
      <dgm:spPr/>
      <dgm:t>
        <a:bodyPr/>
        <a:lstStyle/>
        <a:p>
          <a:endParaRPr lang="ru-RU"/>
        </a:p>
      </dgm:t>
    </dgm:pt>
    <dgm:pt modelId="{068FF4F9-A745-42AE-9989-B8D69DA6D480}" type="sibTrans" cxnId="{7BEB5423-F111-4EA7-8E9B-6C3FDB6B9B13}">
      <dgm:prSet/>
      <dgm:spPr/>
      <dgm:t>
        <a:bodyPr/>
        <a:lstStyle/>
        <a:p>
          <a:endParaRPr lang="ru-RU"/>
        </a:p>
      </dgm:t>
    </dgm:pt>
    <dgm:pt modelId="{3352684C-572B-4658-953D-1C20D934CF32}">
      <dgm:prSet phldrT="[Текст]" custT="1"/>
      <dgm:spPr/>
      <dgm:t>
        <a:bodyPr/>
        <a:lstStyle/>
        <a:p>
          <a:r>
            <a:rPr lang="ru-RU" sz="1000" dirty="0">
              <a:latin typeface="Times New Roman Tj" pitchFamily="18" charset="-52"/>
            </a:rPr>
            <a:t>Соли 2019 – </a:t>
          </a:r>
          <a:r>
            <a:rPr lang="ru-RU" sz="1000" dirty="0" err="1">
              <a:latin typeface="Times New Roman Tj" pitchFamily="18" charset="-52"/>
            </a:rPr>
            <a:t>Лои</a:t>
          </a:r>
          <a:r>
            <a:rPr lang="tg-Cyrl-TJ" sz="1000" dirty="0">
              <a:latin typeface="Times New Roman Tj" pitchFamily="18" charset="-52"/>
            </a:rPr>
            <a:t>ҳаи </a:t>
          </a:r>
          <a:r>
            <a:rPr lang="ru-RU" sz="1000" dirty="0">
              <a:latin typeface="Times New Roman Tj" pitchFamily="18" charset="-52"/>
            </a:rPr>
            <a:t>«</a:t>
          </a:r>
          <a:r>
            <a:rPr lang="ru-RU" sz="1000" dirty="0" err="1">
              <a:latin typeface="Times New Roman Tj" pitchFamily="18" charset="-52"/>
            </a:rPr>
            <a:t>Таъмин</a:t>
          </a:r>
          <a:r>
            <a:rPr lang="ru-RU" sz="1000" dirty="0">
              <a:latin typeface="Times New Roman Tj" pitchFamily="18" charset="-52"/>
            </a:rPr>
            <a:t> </a:t>
          </a:r>
          <a:r>
            <a:rPr lang="ru-RU" sz="1000" dirty="0" err="1">
              <a:latin typeface="Times New Roman Tj" pitchFamily="18" charset="-52"/>
            </a:rPr>
            <a:t>намудани</a:t>
          </a:r>
          <a:r>
            <a:rPr lang="ru-RU" sz="1000" dirty="0">
              <a:latin typeface="Times New Roman Tj" pitchFamily="18" charset="-52"/>
            </a:rPr>
            <a:t> </a:t>
          </a:r>
          <a:r>
            <a:rPr lang="ru-RU" sz="1000" dirty="0" err="1">
              <a:latin typeface="Times New Roman Tj" pitchFamily="18" charset="-52"/>
            </a:rPr>
            <a:t>аҳолии</a:t>
          </a:r>
          <a:r>
            <a:rPr lang="ru-RU" sz="1000" dirty="0">
              <a:latin typeface="Times New Roman Tj" pitchFamily="18" charset="-52"/>
            </a:rPr>
            <a:t> </a:t>
          </a:r>
          <a:r>
            <a:rPr lang="ru-RU" sz="1000" dirty="0" err="1">
              <a:latin typeface="Times New Roman Tj" pitchFamily="18" charset="-52"/>
            </a:rPr>
            <a:t>ҷамоати</a:t>
          </a:r>
          <a:r>
            <a:rPr lang="ru-RU" sz="1000" dirty="0">
              <a:latin typeface="Times New Roman Tj" pitchFamily="18" charset="-52"/>
            </a:rPr>
            <a:t> </a:t>
          </a:r>
          <a:r>
            <a:rPr lang="ru-RU" sz="1000" dirty="0" err="1">
              <a:latin typeface="Times New Roman Tj" pitchFamily="18" charset="-52"/>
            </a:rPr>
            <a:t>деҳоти</a:t>
          </a:r>
          <a:r>
            <a:rPr lang="ru-RU" sz="1000" dirty="0">
              <a:latin typeface="Times New Roman Tj" pitchFamily="18" charset="-52"/>
            </a:rPr>
            <a:t> </a:t>
          </a:r>
          <a:r>
            <a:rPr lang="ru-RU" sz="1000" dirty="0" err="1">
              <a:latin typeface="Times New Roman Tj" pitchFamily="18" charset="-52"/>
            </a:rPr>
            <a:t>Исфисори</a:t>
          </a:r>
          <a:r>
            <a:rPr lang="ru-RU" sz="1000" dirty="0">
              <a:latin typeface="Times New Roman Tj" pitchFamily="18" charset="-52"/>
            </a:rPr>
            <a:t> </a:t>
          </a:r>
          <a:r>
            <a:rPr lang="ru-RU" sz="1000" dirty="0" err="1">
              <a:latin typeface="Times New Roman Tj" pitchFamily="18" charset="-52"/>
            </a:rPr>
            <a:t>ноҳияи</a:t>
          </a:r>
          <a:r>
            <a:rPr lang="ru-RU" sz="1000" dirty="0">
              <a:latin typeface="Times New Roman Tj" pitchFamily="18" charset="-52"/>
            </a:rPr>
            <a:t> </a:t>
          </a:r>
          <a:r>
            <a:rPr lang="ru-RU" sz="1000" dirty="0" err="1">
              <a:latin typeface="Times New Roman Tj" pitchFamily="18" charset="-52"/>
            </a:rPr>
            <a:t>Б.Ғафуров</a:t>
          </a:r>
          <a:r>
            <a:rPr lang="ru-RU" sz="1000" dirty="0">
              <a:latin typeface="Times New Roman Tj" pitchFamily="18" charset="-52"/>
            </a:rPr>
            <a:t> </a:t>
          </a:r>
          <a:r>
            <a:rPr lang="ru-RU" sz="1000" dirty="0" err="1">
              <a:latin typeface="Times New Roman Tj" pitchFamily="18" charset="-52"/>
            </a:rPr>
            <a:t>бо</a:t>
          </a:r>
          <a:r>
            <a:rPr lang="ru-RU" sz="1000" dirty="0">
              <a:latin typeface="Times New Roman Tj" pitchFamily="18" charset="-52"/>
            </a:rPr>
            <a:t> оби </a:t>
          </a:r>
          <a:r>
            <a:rPr lang="ru-RU" sz="1000" dirty="0" err="1">
              <a:latin typeface="Times New Roman Tj" pitchFamily="18" charset="-52"/>
            </a:rPr>
            <a:t>нўшокӣ</a:t>
          </a:r>
          <a:r>
            <a:rPr lang="ru-RU" sz="1000" dirty="0">
              <a:latin typeface="Times New Roman Tj" pitchFamily="18" charset="-52"/>
            </a:rPr>
            <a:t>» ба </a:t>
          </a:r>
          <a:r>
            <a:rPr lang="ru-RU" sz="1000" dirty="0" err="1">
              <a:latin typeface="Times New Roman Tj" pitchFamily="18" charset="-52"/>
            </a:rPr>
            <a:t>муҳ</a:t>
          </a:r>
          <a:r>
            <a:rPr lang="ru-RU" sz="1000" dirty="0">
              <a:latin typeface="Times New Roman Tj" pitchFamily="18" charset="-52"/>
            </a:rPr>
            <a:t>. 15 </a:t>
          </a:r>
          <a:r>
            <a:rPr lang="ru-RU" sz="1000" dirty="0" err="1">
              <a:latin typeface="Times New Roman Tj" pitchFamily="18" charset="-52"/>
            </a:rPr>
            <a:t>сол</a:t>
          </a:r>
          <a:r>
            <a:rPr lang="ru-RU" sz="1000" dirty="0">
              <a:latin typeface="Times New Roman Tj" pitchFamily="18" charset="-52"/>
            </a:rPr>
            <a:t> (2019-2034)</a:t>
          </a:r>
        </a:p>
      </dgm:t>
    </dgm:pt>
    <dgm:pt modelId="{118BBC1A-3DC9-4AB8-970F-F29E1A8E9FAC}" type="parTrans" cxnId="{FADFDAE4-C338-4ED2-8CAE-1C55EB0B89CD}">
      <dgm:prSet/>
      <dgm:spPr/>
      <dgm:t>
        <a:bodyPr/>
        <a:lstStyle/>
        <a:p>
          <a:endParaRPr lang="ru-RU"/>
        </a:p>
      </dgm:t>
    </dgm:pt>
    <dgm:pt modelId="{8C54A3AE-1637-4D28-AED7-BB575CC9157E}" type="sibTrans" cxnId="{FADFDAE4-C338-4ED2-8CAE-1C55EB0B89CD}">
      <dgm:prSet/>
      <dgm:spPr/>
      <dgm:t>
        <a:bodyPr/>
        <a:lstStyle/>
        <a:p>
          <a:endParaRPr lang="ru-RU"/>
        </a:p>
      </dgm:t>
    </dgm:pt>
    <dgm:pt modelId="{5E0A3633-3348-4E10-B7BD-72A9CEA649FA}">
      <dgm:prSet custT="1"/>
      <dgm:spPr/>
      <dgm:t>
        <a:bodyPr/>
        <a:lstStyle/>
        <a:p>
          <a:r>
            <a:rPr lang="en-US" sz="1600" dirty="0">
              <a:latin typeface="Times New Roman Tj" pitchFamily="18" charset="-52"/>
            </a:rPr>
            <a:t> </a:t>
          </a:r>
          <a:r>
            <a:rPr lang="en-US" sz="1600" dirty="0"/>
            <a:t>TJS</a:t>
          </a:r>
          <a:r>
            <a:rPr lang="tg-Cyrl-TJ" sz="1600" dirty="0"/>
            <a:t> </a:t>
          </a:r>
          <a:r>
            <a:rPr lang="tg-Cyrl-TJ" sz="1600" dirty="0">
              <a:latin typeface="Times New Roman Tj" pitchFamily="18" charset="-52"/>
            </a:rPr>
            <a:t>223.8 млн</a:t>
          </a:r>
          <a:r>
            <a:rPr lang="tg-Cyrl-TJ" sz="1600" dirty="0"/>
            <a:t>.</a:t>
          </a:r>
        </a:p>
        <a:p>
          <a:r>
            <a:rPr lang="tg-Cyrl-TJ" sz="1600" dirty="0"/>
            <a:t>(</a:t>
          </a:r>
          <a:r>
            <a:rPr lang="en-US" sz="1600" dirty="0"/>
            <a:t>$</a:t>
          </a:r>
          <a:r>
            <a:rPr lang="en-US" sz="1600" dirty="0">
              <a:latin typeface="Times New Roman Tj" pitchFamily="18" charset="-52"/>
            </a:rPr>
            <a:t> </a:t>
          </a:r>
          <a:r>
            <a:rPr lang="tg-Cyrl-TJ" sz="1600" dirty="0">
              <a:latin typeface="Times New Roman Tj" pitchFamily="18" charset="-52"/>
            </a:rPr>
            <a:t>22.8 млн</a:t>
          </a:r>
          <a:r>
            <a:rPr lang="tg-Cyrl-TJ" sz="1600" dirty="0"/>
            <a:t>)</a:t>
          </a:r>
          <a:endParaRPr lang="ru-RU" sz="1600" dirty="0"/>
        </a:p>
      </dgm:t>
    </dgm:pt>
    <dgm:pt modelId="{96E107BC-CC3B-4DCA-B6AB-487305031AC1}" type="parTrans" cxnId="{1671D586-877A-4D40-8D47-F8165899F33D}">
      <dgm:prSet/>
      <dgm:spPr/>
      <dgm:t>
        <a:bodyPr/>
        <a:lstStyle/>
        <a:p>
          <a:endParaRPr lang="ru-RU"/>
        </a:p>
      </dgm:t>
    </dgm:pt>
    <dgm:pt modelId="{7C525F12-FCC2-45E7-8B8B-8BBC9EC71CCD}" type="sibTrans" cxnId="{1671D586-877A-4D40-8D47-F8165899F33D}">
      <dgm:prSet/>
      <dgm:spPr/>
      <dgm:t>
        <a:bodyPr/>
        <a:lstStyle/>
        <a:p>
          <a:endParaRPr lang="ru-RU"/>
        </a:p>
      </dgm:t>
    </dgm:pt>
    <dgm:pt modelId="{A0787BAA-A896-4186-970F-A491FB73852E}">
      <dgm:prSet custT="1"/>
      <dgm:spPr/>
      <dgm:t>
        <a:bodyPr/>
        <a:lstStyle/>
        <a:p>
          <a:r>
            <a:rPr lang="tg-Cyrl-TJ" sz="1000" dirty="0">
              <a:latin typeface="Times New Roman Tj" pitchFamily="18" charset="-52"/>
            </a:rPr>
            <a:t>Соли 2016 - Лоиҳаи “Сохтмони хати интиқоли барқ ба МОИ “Данғара” ба муҳ. 8 сол (2017-2027)</a:t>
          </a:r>
          <a:endParaRPr lang="ru-RU" sz="1000" dirty="0">
            <a:latin typeface="Times New Roman Tj" pitchFamily="18" charset="-52"/>
          </a:endParaRPr>
        </a:p>
      </dgm:t>
    </dgm:pt>
    <dgm:pt modelId="{CC08C7B2-C54A-48CD-B0F0-FD432C58405E}" type="parTrans" cxnId="{E0CFCCC7-045C-4A36-AE68-B8DB1A62A237}">
      <dgm:prSet/>
      <dgm:spPr/>
      <dgm:t>
        <a:bodyPr/>
        <a:lstStyle/>
        <a:p>
          <a:endParaRPr lang="ru-RU"/>
        </a:p>
      </dgm:t>
    </dgm:pt>
    <dgm:pt modelId="{F7A70A4A-4E4F-44DE-9E22-F4076E2AAEE4}" type="sibTrans" cxnId="{E0CFCCC7-045C-4A36-AE68-B8DB1A62A237}">
      <dgm:prSet/>
      <dgm:spPr/>
      <dgm:t>
        <a:bodyPr/>
        <a:lstStyle/>
        <a:p>
          <a:endParaRPr lang="ru-RU"/>
        </a:p>
      </dgm:t>
    </dgm:pt>
    <dgm:pt modelId="{22A1B164-787B-4296-BE83-73BFFAE2B45B}">
      <dgm:prSet/>
      <dgm:spPr/>
      <dgm:t>
        <a:bodyPr/>
        <a:lstStyle/>
        <a:p>
          <a:r>
            <a:rPr lang="en-US" dirty="0"/>
            <a:t>TJS </a:t>
          </a:r>
          <a:r>
            <a:rPr lang="tg-Cyrl-TJ" dirty="0">
              <a:latin typeface="Times New Roman Tj" pitchFamily="18" charset="-52"/>
            </a:rPr>
            <a:t>20 млн.</a:t>
          </a:r>
          <a:endParaRPr lang="ru-RU" dirty="0"/>
        </a:p>
      </dgm:t>
    </dgm:pt>
    <dgm:pt modelId="{2EC9E8BA-DB06-4264-BEA5-088AE94CF760}" type="parTrans" cxnId="{0F68EE11-2B32-4AE1-B720-B5DBD819612B}">
      <dgm:prSet/>
      <dgm:spPr/>
      <dgm:t>
        <a:bodyPr/>
        <a:lstStyle/>
        <a:p>
          <a:endParaRPr lang="ru-RU"/>
        </a:p>
      </dgm:t>
    </dgm:pt>
    <dgm:pt modelId="{FFE2AB19-DCB0-432B-81D7-4F5976A4C0EB}" type="sibTrans" cxnId="{0F68EE11-2B32-4AE1-B720-B5DBD819612B}">
      <dgm:prSet/>
      <dgm:spPr/>
      <dgm:t>
        <a:bodyPr/>
        <a:lstStyle/>
        <a:p>
          <a:endParaRPr lang="ru-RU"/>
        </a:p>
      </dgm:t>
    </dgm:pt>
    <dgm:pt modelId="{0048DADA-4617-422B-9BB1-D56C150B0C09}">
      <dgm:prSet custT="1"/>
      <dgm:spPr/>
      <dgm:t>
        <a:bodyPr/>
        <a:lstStyle/>
        <a:p>
          <a:endParaRPr lang="ru-RU" sz="1000" dirty="0">
            <a:latin typeface="Times New Roman Tj" pitchFamily="18" charset="-52"/>
          </a:endParaRPr>
        </a:p>
      </dgm:t>
    </dgm:pt>
    <dgm:pt modelId="{1BC6729C-ADEA-4FA3-8DB5-977FADA1930B}" type="parTrans" cxnId="{22406104-72A8-4CA6-A788-8675E8886BA8}">
      <dgm:prSet/>
      <dgm:spPr/>
      <dgm:t>
        <a:bodyPr/>
        <a:lstStyle/>
        <a:p>
          <a:endParaRPr lang="ru-RU"/>
        </a:p>
      </dgm:t>
    </dgm:pt>
    <dgm:pt modelId="{0111CDB3-4735-458C-B154-6928CB2D0BDB}" type="sibTrans" cxnId="{22406104-72A8-4CA6-A788-8675E8886BA8}">
      <dgm:prSet/>
      <dgm:spPr/>
      <dgm:t>
        <a:bodyPr/>
        <a:lstStyle/>
        <a:p>
          <a:endParaRPr lang="ru-RU"/>
        </a:p>
      </dgm:t>
    </dgm:pt>
    <dgm:pt modelId="{6BE4C33C-2247-4987-9B12-82FB062668EA}">
      <dgm:prSet custT="1"/>
      <dgm:spPr/>
      <dgm:t>
        <a:bodyPr/>
        <a:lstStyle/>
        <a:p>
          <a:endParaRPr lang="ru-RU" sz="1000" dirty="0">
            <a:latin typeface="Times New Roman Tj" pitchFamily="18" charset="-52"/>
          </a:endParaRPr>
        </a:p>
      </dgm:t>
    </dgm:pt>
    <dgm:pt modelId="{76F1FD9F-AF7A-4612-92A5-B0D62C34852B}" type="parTrans" cxnId="{2C52CBC7-6380-430C-8431-65F9C86CDF26}">
      <dgm:prSet/>
      <dgm:spPr/>
      <dgm:t>
        <a:bodyPr/>
        <a:lstStyle/>
        <a:p>
          <a:endParaRPr lang="ru-RU"/>
        </a:p>
      </dgm:t>
    </dgm:pt>
    <dgm:pt modelId="{6DA0AD63-85BA-4C56-BFA8-18AB32204CCD}" type="sibTrans" cxnId="{2C52CBC7-6380-430C-8431-65F9C86CDF26}">
      <dgm:prSet/>
      <dgm:spPr/>
      <dgm:t>
        <a:bodyPr/>
        <a:lstStyle/>
        <a:p>
          <a:endParaRPr lang="ru-RU"/>
        </a:p>
      </dgm:t>
    </dgm:pt>
    <dgm:pt modelId="{FE95E08F-A5BB-4F3C-A3A0-73EBCAF58131}">
      <dgm:prSet custT="1"/>
      <dgm:spPr/>
      <dgm:t>
        <a:bodyPr/>
        <a:lstStyle/>
        <a:p>
          <a:r>
            <a:rPr lang="ru-RU" sz="1000" dirty="0">
              <a:latin typeface="Times New Roman Tj" pitchFamily="18" charset="-52"/>
            </a:rPr>
            <a:t>Соли 2017 -</a:t>
          </a:r>
          <a:r>
            <a:rPr lang="en-US" sz="1000" dirty="0">
              <a:latin typeface="Times New Roman Tj" pitchFamily="18" charset="-52"/>
            </a:rPr>
            <a:t> </a:t>
          </a:r>
          <a:r>
            <a:rPr lang="tg-Cyrl-TJ" sz="1000" dirty="0">
              <a:latin typeface="Times New Roman Tj" pitchFamily="18" charset="-52"/>
            </a:rPr>
            <a:t>Лоиҳаи “Таъсиси маркази пешгирӣ ва мубориза бар зиддӣ гепатитҳои вирусӣ” ба муҳ. 15 сол (2017-2032)</a:t>
          </a:r>
          <a:endParaRPr lang="ru-RU" sz="1000" dirty="0">
            <a:latin typeface="Times New Roman Tj" pitchFamily="18" charset="-52"/>
          </a:endParaRPr>
        </a:p>
      </dgm:t>
    </dgm:pt>
    <dgm:pt modelId="{DAE8EAF6-264A-46A6-B3F6-FF8B34A3D848}" type="parTrans" cxnId="{83C4EBC6-8572-42CE-9212-C83D89B4E052}">
      <dgm:prSet/>
      <dgm:spPr/>
      <dgm:t>
        <a:bodyPr/>
        <a:lstStyle/>
        <a:p>
          <a:endParaRPr lang="ru-RU"/>
        </a:p>
      </dgm:t>
    </dgm:pt>
    <dgm:pt modelId="{3DAE3538-C517-413D-A5C4-BBD4E066C45C}" type="sibTrans" cxnId="{83C4EBC6-8572-42CE-9212-C83D89B4E052}">
      <dgm:prSet/>
      <dgm:spPr/>
      <dgm:t>
        <a:bodyPr/>
        <a:lstStyle/>
        <a:p>
          <a:endParaRPr lang="ru-RU"/>
        </a:p>
      </dgm:t>
    </dgm:pt>
    <dgm:pt modelId="{74269710-9EAE-4E26-8E6D-62214037C8CA}" type="pres">
      <dgm:prSet presAssocID="{839FD812-191B-46E3-9D13-5BDF0CA57B11}" presName="Name0" presStyleCnt="0">
        <dgm:presLayoutVars>
          <dgm:dir/>
          <dgm:animLvl val="lvl"/>
          <dgm:resizeHandles val="exact"/>
        </dgm:presLayoutVars>
      </dgm:prSet>
      <dgm:spPr/>
    </dgm:pt>
    <dgm:pt modelId="{6C12415A-068E-458B-B8CB-8148BA616B9F}" type="pres">
      <dgm:prSet presAssocID="{839FD812-191B-46E3-9D13-5BDF0CA57B11}" presName="tSp" presStyleCnt="0"/>
      <dgm:spPr/>
    </dgm:pt>
    <dgm:pt modelId="{D25C1EBD-F111-4DD3-B8AB-5FC1FFE942D5}" type="pres">
      <dgm:prSet presAssocID="{839FD812-191B-46E3-9D13-5BDF0CA57B11}" presName="bSp" presStyleCnt="0"/>
      <dgm:spPr/>
    </dgm:pt>
    <dgm:pt modelId="{F1EAF49B-7FAD-4693-972F-0E3EB734FACB}" type="pres">
      <dgm:prSet presAssocID="{839FD812-191B-46E3-9D13-5BDF0CA57B11}" presName="process" presStyleCnt="0"/>
      <dgm:spPr/>
    </dgm:pt>
    <dgm:pt modelId="{5C0DA03B-C04F-45D2-8B4B-55339E19330D}" type="pres">
      <dgm:prSet presAssocID="{8D598148-D09E-4C76-A810-3264C55349F3}" presName="composite1" presStyleCnt="0"/>
      <dgm:spPr/>
    </dgm:pt>
    <dgm:pt modelId="{AE096F65-1F9D-4F2D-A87A-A2480811D5CA}" type="pres">
      <dgm:prSet presAssocID="{8D598148-D09E-4C76-A810-3264C55349F3}" presName="dummyNode1" presStyleLbl="node1" presStyleIdx="0" presStyleCnt="5"/>
      <dgm:spPr/>
    </dgm:pt>
    <dgm:pt modelId="{BB5ED773-2A0D-4C12-B88E-F4D378F2C2AE}" type="pres">
      <dgm:prSet presAssocID="{8D598148-D09E-4C76-A810-3264C55349F3}" presName="childNode1" presStyleLbl="bgAcc1" presStyleIdx="0" presStyleCnt="5" custScaleY="134377">
        <dgm:presLayoutVars>
          <dgm:bulletEnabled val="1"/>
        </dgm:presLayoutVars>
      </dgm:prSet>
      <dgm:spPr/>
    </dgm:pt>
    <dgm:pt modelId="{0CE61B76-5390-4637-9BC9-FC4A10E2B9DD}" type="pres">
      <dgm:prSet presAssocID="{8D598148-D09E-4C76-A810-3264C55349F3}" presName="childNode1tx" presStyleLbl="bgAcc1" presStyleIdx="0" presStyleCnt="5">
        <dgm:presLayoutVars>
          <dgm:bulletEnabled val="1"/>
        </dgm:presLayoutVars>
      </dgm:prSet>
      <dgm:spPr/>
    </dgm:pt>
    <dgm:pt modelId="{EABCAD86-485C-4D7E-AA19-85C7E376DF5F}" type="pres">
      <dgm:prSet presAssocID="{8D598148-D09E-4C76-A810-3264C55349F3}" presName="parentNode1" presStyleLbl="node1" presStyleIdx="0" presStyleCnt="5" custLinFactNeighborX="-10090" custLinFactNeighborY="85621">
        <dgm:presLayoutVars>
          <dgm:chMax val="1"/>
          <dgm:bulletEnabled val="1"/>
        </dgm:presLayoutVars>
      </dgm:prSet>
      <dgm:spPr/>
    </dgm:pt>
    <dgm:pt modelId="{1A51D0C9-993F-4C3D-B8C3-DABE70D16310}" type="pres">
      <dgm:prSet presAssocID="{8D598148-D09E-4C76-A810-3264C55349F3}" presName="connSite1" presStyleCnt="0"/>
      <dgm:spPr/>
    </dgm:pt>
    <dgm:pt modelId="{1B6BA6DA-DE42-4791-9066-486D03E81F11}" type="pres">
      <dgm:prSet presAssocID="{FEC7161F-EF24-403B-B805-13BE454F74F6}" presName="Name9" presStyleLbl="sibTrans2D1" presStyleIdx="0" presStyleCnt="4" custAng="444054"/>
      <dgm:spPr/>
    </dgm:pt>
    <dgm:pt modelId="{C15B0972-957A-45B9-943A-B70B48E3C93D}" type="pres">
      <dgm:prSet presAssocID="{5E0A3633-3348-4E10-B7BD-72A9CEA649FA}" presName="composite2" presStyleCnt="0"/>
      <dgm:spPr/>
    </dgm:pt>
    <dgm:pt modelId="{60E54019-2290-4412-902B-958D3763F835}" type="pres">
      <dgm:prSet presAssocID="{5E0A3633-3348-4E10-B7BD-72A9CEA649FA}" presName="dummyNode2" presStyleLbl="node1" presStyleIdx="0" presStyleCnt="5"/>
      <dgm:spPr/>
    </dgm:pt>
    <dgm:pt modelId="{FE38F243-B6AE-48FF-B435-1DE5726C0C5C}" type="pres">
      <dgm:prSet presAssocID="{5E0A3633-3348-4E10-B7BD-72A9CEA649FA}" presName="childNode2" presStyleLbl="bgAcc1" presStyleIdx="1" presStyleCnt="5" custScaleY="148652">
        <dgm:presLayoutVars>
          <dgm:bulletEnabled val="1"/>
        </dgm:presLayoutVars>
      </dgm:prSet>
      <dgm:spPr/>
    </dgm:pt>
    <dgm:pt modelId="{90F7C6C3-6C90-4AE8-AE41-7876A7C6B7D8}" type="pres">
      <dgm:prSet presAssocID="{5E0A3633-3348-4E10-B7BD-72A9CEA649FA}" presName="childNode2tx" presStyleLbl="bgAcc1" presStyleIdx="1" presStyleCnt="5">
        <dgm:presLayoutVars>
          <dgm:bulletEnabled val="1"/>
        </dgm:presLayoutVars>
      </dgm:prSet>
      <dgm:spPr/>
    </dgm:pt>
    <dgm:pt modelId="{9F7CB760-77F8-4410-A3AF-26B35A5479BC}" type="pres">
      <dgm:prSet presAssocID="{5E0A3633-3348-4E10-B7BD-72A9CEA649FA}" presName="parentNode2" presStyleLbl="node1" presStyleIdx="1" presStyleCnt="5" custScaleX="142359" custScaleY="125900" custLinFactY="-2087" custLinFactNeighborX="3274" custLinFactNeighborY="-100000">
        <dgm:presLayoutVars>
          <dgm:chMax val="0"/>
          <dgm:bulletEnabled val="1"/>
        </dgm:presLayoutVars>
      </dgm:prSet>
      <dgm:spPr/>
    </dgm:pt>
    <dgm:pt modelId="{CFB307B2-3FC9-4F76-BA6C-FF40201A06B6}" type="pres">
      <dgm:prSet presAssocID="{5E0A3633-3348-4E10-B7BD-72A9CEA649FA}" presName="connSite2" presStyleCnt="0"/>
      <dgm:spPr/>
    </dgm:pt>
    <dgm:pt modelId="{CD87D339-CE9F-4B17-99B5-7C1294453B21}" type="pres">
      <dgm:prSet presAssocID="{7C525F12-FCC2-45E7-8B8B-8BBC9EC71CCD}" presName="Name18" presStyleLbl="sibTrans2D1" presStyleIdx="1" presStyleCnt="4" custAng="21323348" custScaleX="99014" custScaleY="86579" custLinFactNeighborX="-443" custLinFactNeighborY="-4433"/>
      <dgm:spPr/>
    </dgm:pt>
    <dgm:pt modelId="{3265A355-4E70-4FDC-A60D-8631AE5922D6}" type="pres">
      <dgm:prSet presAssocID="{22A1B164-787B-4296-BE83-73BFFAE2B45B}" presName="composite1" presStyleCnt="0"/>
      <dgm:spPr/>
    </dgm:pt>
    <dgm:pt modelId="{9DDB4AD2-0822-4B6F-A4D9-604FF579269B}" type="pres">
      <dgm:prSet presAssocID="{22A1B164-787B-4296-BE83-73BFFAE2B45B}" presName="dummyNode1" presStyleLbl="node1" presStyleIdx="1" presStyleCnt="5"/>
      <dgm:spPr/>
    </dgm:pt>
    <dgm:pt modelId="{D2273ED7-3ADF-489C-BBD2-6F3E16A6148D}" type="pres">
      <dgm:prSet presAssocID="{22A1B164-787B-4296-BE83-73BFFAE2B45B}" presName="childNode1" presStyleLbl="bgAcc1" presStyleIdx="2" presStyleCnt="5" custScaleY="159022">
        <dgm:presLayoutVars>
          <dgm:bulletEnabled val="1"/>
        </dgm:presLayoutVars>
      </dgm:prSet>
      <dgm:spPr/>
    </dgm:pt>
    <dgm:pt modelId="{FE05856A-4A1F-48FA-A565-177B411DF202}" type="pres">
      <dgm:prSet presAssocID="{22A1B164-787B-4296-BE83-73BFFAE2B45B}" presName="childNode1tx" presStyleLbl="bgAcc1" presStyleIdx="2" presStyleCnt="5">
        <dgm:presLayoutVars>
          <dgm:bulletEnabled val="1"/>
        </dgm:presLayoutVars>
      </dgm:prSet>
      <dgm:spPr/>
    </dgm:pt>
    <dgm:pt modelId="{C5A6C90E-6CEE-477A-B208-9C3A8C364A23}" type="pres">
      <dgm:prSet presAssocID="{22A1B164-787B-4296-BE83-73BFFAE2B45B}" presName="parentNode1" presStyleLbl="node1" presStyleIdx="2" presStyleCnt="5" custLinFactY="18553" custLinFactNeighborX="-19644" custLinFactNeighborY="100000">
        <dgm:presLayoutVars>
          <dgm:chMax val="1"/>
          <dgm:bulletEnabled val="1"/>
        </dgm:presLayoutVars>
      </dgm:prSet>
      <dgm:spPr/>
    </dgm:pt>
    <dgm:pt modelId="{57AD2D50-A0CB-4105-BB00-3AF83A7B92AF}" type="pres">
      <dgm:prSet presAssocID="{22A1B164-787B-4296-BE83-73BFFAE2B45B}" presName="connSite1" presStyleCnt="0"/>
      <dgm:spPr/>
    </dgm:pt>
    <dgm:pt modelId="{F3520A70-CD2A-458B-9205-6BD3F2AAB0E0}" type="pres">
      <dgm:prSet presAssocID="{FFE2AB19-DCB0-432B-81D7-4F5976A4C0EB}" presName="Name9" presStyleLbl="sibTrans2D1" presStyleIdx="2" presStyleCnt="4" custAng="1929202"/>
      <dgm:spPr/>
    </dgm:pt>
    <dgm:pt modelId="{CF5D28FA-2186-4235-B312-45B6D72EEE78}" type="pres">
      <dgm:prSet presAssocID="{A05CB391-85A5-4B47-9C40-E13C82AC2405}" presName="composite2" presStyleCnt="0"/>
      <dgm:spPr/>
    </dgm:pt>
    <dgm:pt modelId="{7A4B2FF6-507E-412B-B7ED-236D76680EDF}" type="pres">
      <dgm:prSet presAssocID="{A05CB391-85A5-4B47-9C40-E13C82AC2405}" presName="dummyNode2" presStyleLbl="node1" presStyleIdx="2" presStyleCnt="5"/>
      <dgm:spPr/>
    </dgm:pt>
    <dgm:pt modelId="{90783898-EE3C-4EAF-83C6-1028AE5B4376}" type="pres">
      <dgm:prSet presAssocID="{A05CB391-85A5-4B47-9C40-E13C82AC2405}" presName="childNode2" presStyleLbl="bgAcc1" presStyleIdx="3" presStyleCnt="5" custScaleX="117802" custScaleY="222042">
        <dgm:presLayoutVars>
          <dgm:bulletEnabled val="1"/>
        </dgm:presLayoutVars>
      </dgm:prSet>
      <dgm:spPr/>
    </dgm:pt>
    <dgm:pt modelId="{061FB231-3729-47D2-B239-9B6EBEBAAA20}" type="pres">
      <dgm:prSet presAssocID="{A05CB391-85A5-4B47-9C40-E13C82AC2405}" presName="childNode2tx" presStyleLbl="bgAcc1" presStyleIdx="3" presStyleCnt="5">
        <dgm:presLayoutVars>
          <dgm:bulletEnabled val="1"/>
        </dgm:presLayoutVars>
      </dgm:prSet>
      <dgm:spPr/>
    </dgm:pt>
    <dgm:pt modelId="{1DB8966C-02F8-4CF3-A4EF-E6B4F8D35151}" type="pres">
      <dgm:prSet presAssocID="{A05CB391-85A5-4B47-9C40-E13C82AC2405}" presName="parentNode2" presStyleLbl="node1" presStyleIdx="3" presStyleCnt="5" custLinFactY="-81123" custLinFactNeighborX="-9322" custLinFactNeighborY="-100000">
        <dgm:presLayoutVars>
          <dgm:chMax val="0"/>
          <dgm:bulletEnabled val="1"/>
        </dgm:presLayoutVars>
      </dgm:prSet>
      <dgm:spPr/>
    </dgm:pt>
    <dgm:pt modelId="{32438696-8DCD-42BF-A653-DB6898769104}" type="pres">
      <dgm:prSet presAssocID="{A05CB391-85A5-4B47-9C40-E13C82AC2405}" presName="connSite2" presStyleCnt="0"/>
      <dgm:spPr/>
    </dgm:pt>
    <dgm:pt modelId="{F2E4118B-65E3-4435-A70C-40B6E56AD074}" type="pres">
      <dgm:prSet presAssocID="{2D593B17-72C6-4666-A652-73F92A9096FE}" presName="Name18" presStyleLbl="sibTrans2D1" presStyleIdx="3" presStyleCnt="4" custAng="0"/>
      <dgm:spPr/>
    </dgm:pt>
    <dgm:pt modelId="{B21C66BD-C22A-41D1-9D69-27D6E502453B}" type="pres">
      <dgm:prSet presAssocID="{68780D94-D3AA-4A8B-8DAF-8C6DD219C499}" presName="composite1" presStyleCnt="0"/>
      <dgm:spPr/>
    </dgm:pt>
    <dgm:pt modelId="{B32E7A60-D05F-4EA0-9AF8-336D18C41912}" type="pres">
      <dgm:prSet presAssocID="{68780D94-D3AA-4A8B-8DAF-8C6DD219C499}" presName="dummyNode1" presStyleLbl="node1" presStyleIdx="3" presStyleCnt="5"/>
      <dgm:spPr/>
    </dgm:pt>
    <dgm:pt modelId="{BE0CECBA-2030-4859-8B18-BB6B54BDF6B4}" type="pres">
      <dgm:prSet presAssocID="{68780D94-D3AA-4A8B-8DAF-8C6DD219C499}" presName="childNode1" presStyleLbl="bgAcc1" presStyleIdx="4" presStyleCnt="5" custScaleX="121677" custScaleY="141036" custLinFactNeighborX="-4141" custLinFactNeighborY="-45183">
        <dgm:presLayoutVars>
          <dgm:bulletEnabled val="1"/>
        </dgm:presLayoutVars>
      </dgm:prSet>
      <dgm:spPr/>
    </dgm:pt>
    <dgm:pt modelId="{4955C688-BD16-4304-8DD1-87C737A75C9F}" type="pres">
      <dgm:prSet presAssocID="{68780D94-D3AA-4A8B-8DAF-8C6DD219C499}" presName="childNode1tx" presStyleLbl="bgAcc1" presStyleIdx="4" presStyleCnt="5">
        <dgm:presLayoutVars>
          <dgm:bulletEnabled val="1"/>
        </dgm:presLayoutVars>
      </dgm:prSet>
      <dgm:spPr/>
    </dgm:pt>
    <dgm:pt modelId="{17CA0108-4A61-4ADB-AD1B-7BAE1A1FFB94}" type="pres">
      <dgm:prSet presAssocID="{68780D94-D3AA-4A8B-8DAF-8C6DD219C499}" presName="parentNode1" presStyleLbl="node1" presStyleIdx="4" presStyleCnt="5" custScaleX="106067" custLinFactNeighborX="-2162" custLinFactNeighborY="-28317">
        <dgm:presLayoutVars>
          <dgm:chMax val="1"/>
          <dgm:bulletEnabled val="1"/>
        </dgm:presLayoutVars>
      </dgm:prSet>
      <dgm:spPr/>
    </dgm:pt>
    <dgm:pt modelId="{9B3C2A6E-F702-4680-8842-47D15FD85BE7}" type="pres">
      <dgm:prSet presAssocID="{68780D94-D3AA-4A8B-8DAF-8C6DD219C499}" presName="connSite1" presStyleCnt="0"/>
      <dgm:spPr/>
    </dgm:pt>
  </dgm:ptLst>
  <dgm:cxnLst>
    <dgm:cxn modelId="{E7298303-E01E-4172-9800-C7F366B15F8C}" srcId="{839FD812-191B-46E3-9D13-5BDF0CA57B11}" destId="{8D598148-D09E-4C76-A810-3264C55349F3}" srcOrd="0" destOrd="0" parTransId="{DC9184E5-F33D-4D1E-910B-6802A94486AE}" sibTransId="{FEC7161F-EF24-403B-B805-13BE454F74F6}"/>
    <dgm:cxn modelId="{22406104-72A8-4CA6-A788-8675E8886BA8}" srcId="{5E0A3633-3348-4E10-B7BD-72A9CEA649FA}" destId="{0048DADA-4617-422B-9BB1-D56C150B0C09}" srcOrd="2" destOrd="0" parTransId="{1BC6729C-ADEA-4FA3-8DB5-977FADA1930B}" sibTransId="{0111CDB3-4735-458C-B154-6928CB2D0BDB}"/>
    <dgm:cxn modelId="{E1449D07-23C5-4FEC-A2BC-339632CD6EF1}" type="presOf" srcId="{3352684C-572B-4658-953D-1C20D934CF32}" destId="{BE0CECBA-2030-4859-8B18-BB6B54BDF6B4}" srcOrd="0" destOrd="0" presId="urn:microsoft.com/office/officeart/2005/8/layout/hProcess4"/>
    <dgm:cxn modelId="{9925E209-7D49-4D0D-AEAD-11E822E002CD}" type="presOf" srcId="{2D593B17-72C6-4666-A652-73F92A9096FE}" destId="{F2E4118B-65E3-4435-A70C-40B6E56AD074}" srcOrd="0" destOrd="0" presId="urn:microsoft.com/office/officeart/2005/8/layout/hProcess4"/>
    <dgm:cxn modelId="{0F68EE11-2B32-4AE1-B720-B5DBD819612B}" srcId="{839FD812-191B-46E3-9D13-5BDF0CA57B11}" destId="{22A1B164-787B-4296-BE83-73BFFAE2B45B}" srcOrd="2" destOrd="0" parTransId="{2EC9E8BA-DB06-4264-BEA5-088AE94CF760}" sibTransId="{FFE2AB19-DCB0-432B-81D7-4F5976A4C0EB}"/>
    <dgm:cxn modelId="{03FE1F14-2DBA-403B-8368-D9C49A442FDF}" type="presOf" srcId="{68780D94-D3AA-4A8B-8DAF-8C6DD219C499}" destId="{17CA0108-4A61-4ADB-AD1B-7BAE1A1FFB94}" srcOrd="0" destOrd="0" presId="urn:microsoft.com/office/officeart/2005/8/layout/hProcess4"/>
    <dgm:cxn modelId="{2D782E15-E6A0-4581-80DB-7971237DA310}" type="presOf" srcId="{6BE4C33C-2247-4987-9B12-82FB062668EA}" destId="{FE38F243-B6AE-48FF-B435-1DE5726C0C5C}" srcOrd="0" destOrd="1" presId="urn:microsoft.com/office/officeart/2005/8/layout/hProcess4"/>
    <dgm:cxn modelId="{7BEB5423-F111-4EA7-8E9B-6C3FDB6B9B13}" srcId="{839FD812-191B-46E3-9D13-5BDF0CA57B11}" destId="{68780D94-D3AA-4A8B-8DAF-8C6DD219C499}" srcOrd="4" destOrd="0" parTransId="{888EE5D5-3C02-465D-9890-5535C06B5A27}" sibTransId="{068FF4F9-A745-42AE-9989-B8D69DA6D480}"/>
    <dgm:cxn modelId="{AD698329-925B-40C5-B561-770FFF90BF1B}" srcId="{839FD812-191B-46E3-9D13-5BDF0CA57B11}" destId="{A05CB391-85A5-4B47-9C40-E13C82AC2405}" srcOrd="3" destOrd="0" parTransId="{95435226-2D57-4730-9B0D-3D4CF4866213}" sibTransId="{2D593B17-72C6-4666-A652-73F92A9096FE}"/>
    <dgm:cxn modelId="{DB4A4B3B-2C11-46F7-B215-058640A27524}" type="presOf" srcId="{3352684C-572B-4658-953D-1C20D934CF32}" destId="{4955C688-BD16-4304-8DD1-87C737A75C9F}" srcOrd="1" destOrd="0" presId="urn:microsoft.com/office/officeart/2005/8/layout/hProcess4"/>
    <dgm:cxn modelId="{3670335E-786E-40B2-997E-34E63E897BDE}" type="presOf" srcId="{25005071-868A-4369-BED9-96E737334D88}" destId="{90783898-EE3C-4EAF-83C6-1028AE5B4376}" srcOrd="0" destOrd="0" presId="urn:microsoft.com/office/officeart/2005/8/layout/hProcess4"/>
    <dgm:cxn modelId="{7D3BF746-96C1-4D82-A1AD-C0915F678A9B}" type="presOf" srcId="{25005071-868A-4369-BED9-96E737334D88}" destId="{061FB231-3729-47D2-B239-9B6EBEBAAA20}" srcOrd="1" destOrd="0" presId="urn:microsoft.com/office/officeart/2005/8/layout/hProcess4"/>
    <dgm:cxn modelId="{33D5556A-2943-413B-A7B8-511D4A6434C0}" type="presOf" srcId="{22A1B164-787B-4296-BE83-73BFFAE2B45B}" destId="{C5A6C90E-6CEE-477A-B208-9C3A8C364A23}" srcOrd="0" destOrd="0" presId="urn:microsoft.com/office/officeart/2005/8/layout/hProcess4"/>
    <dgm:cxn modelId="{B7B95F54-5C00-4904-9330-254A00356149}" srcId="{8D598148-D09E-4C76-A810-3264C55349F3}" destId="{84D6FF5F-4CDC-49A9-AA6D-46139807758F}" srcOrd="0" destOrd="0" parTransId="{D415D7F0-18DC-437A-AF33-EE4C4C073CFD}" sibTransId="{A74A3EC0-A025-48D8-BDBA-E1A402CBCF9D}"/>
    <dgm:cxn modelId="{CBEDCC56-2FB8-42EC-9A66-933951179490}" type="presOf" srcId="{FE95E08F-A5BB-4F3C-A3A0-73EBCAF58131}" destId="{D2273ED7-3ADF-489C-BBD2-6F3E16A6148D}" srcOrd="0" destOrd="0" presId="urn:microsoft.com/office/officeart/2005/8/layout/hProcess4"/>
    <dgm:cxn modelId="{89AD107C-9E0E-456C-8530-63061CC9F651}" type="presOf" srcId="{0048DADA-4617-422B-9BB1-D56C150B0C09}" destId="{FE38F243-B6AE-48FF-B435-1DE5726C0C5C}" srcOrd="0" destOrd="2" presId="urn:microsoft.com/office/officeart/2005/8/layout/hProcess4"/>
    <dgm:cxn modelId="{1671D586-877A-4D40-8D47-F8165899F33D}" srcId="{839FD812-191B-46E3-9D13-5BDF0CA57B11}" destId="{5E0A3633-3348-4E10-B7BD-72A9CEA649FA}" srcOrd="1" destOrd="0" parTransId="{96E107BC-CC3B-4DCA-B6AB-487305031AC1}" sibTransId="{7C525F12-FCC2-45E7-8B8B-8BBC9EC71CCD}"/>
    <dgm:cxn modelId="{F05AED86-1D54-4A2C-9A83-DA8EA897D63B}" type="presOf" srcId="{FE95E08F-A5BB-4F3C-A3A0-73EBCAF58131}" destId="{FE05856A-4A1F-48FA-A565-177B411DF202}" srcOrd="1" destOrd="0" presId="urn:microsoft.com/office/officeart/2005/8/layout/hProcess4"/>
    <dgm:cxn modelId="{D8F4F08D-886A-4629-A122-67011490C256}" type="presOf" srcId="{5E0A3633-3348-4E10-B7BD-72A9CEA649FA}" destId="{9F7CB760-77F8-4410-A3AF-26B35A5479BC}" srcOrd="0" destOrd="0" presId="urn:microsoft.com/office/officeart/2005/8/layout/hProcess4"/>
    <dgm:cxn modelId="{3AE0FDA0-976E-4965-BFA7-FFA1A2C3648D}" type="presOf" srcId="{6BE4C33C-2247-4987-9B12-82FB062668EA}" destId="{90F7C6C3-6C90-4AE8-AE41-7876A7C6B7D8}" srcOrd="1" destOrd="1" presId="urn:microsoft.com/office/officeart/2005/8/layout/hProcess4"/>
    <dgm:cxn modelId="{3E1B65B7-1AE7-4336-8DBE-896F54818A6F}" type="presOf" srcId="{FFE2AB19-DCB0-432B-81D7-4F5976A4C0EB}" destId="{F3520A70-CD2A-458B-9205-6BD3F2AAB0E0}" srcOrd="0" destOrd="0" presId="urn:microsoft.com/office/officeart/2005/8/layout/hProcess4"/>
    <dgm:cxn modelId="{BEC060BF-1D63-477C-AA9B-599799E75038}" type="presOf" srcId="{8D598148-D09E-4C76-A810-3264C55349F3}" destId="{EABCAD86-485C-4D7E-AA19-85C7E376DF5F}" srcOrd="0" destOrd="0" presId="urn:microsoft.com/office/officeart/2005/8/layout/hProcess4"/>
    <dgm:cxn modelId="{83C4EBC6-8572-42CE-9212-C83D89B4E052}" srcId="{22A1B164-787B-4296-BE83-73BFFAE2B45B}" destId="{FE95E08F-A5BB-4F3C-A3A0-73EBCAF58131}" srcOrd="0" destOrd="0" parTransId="{DAE8EAF6-264A-46A6-B3F6-FF8B34A3D848}" sibTransId="{3DAE3538-C517-413D-A5C4-BBD4E066C45C}"/>
    <dgm:cxn modelId="{2C52CBC7-6380-430C-8431-65F9C86CDF26}" srcId="{5E0A3633-3348-4E10-B7BD-72A9CEA649FA}" destId="{6BE4C33C-2247-4987-9B12-82FB062668EA}" srcOrd="1" destOrd="0" parTransId="{76F1FD9F-AF7A-4612-92A5-B0D62C34852B}" sibTransId="{6DA0AD63-85BA-4C56-BFA8-18AB32204CCD}"/>
    <dgm:cxn modelId="{E0CFCCC7-045C-4A36-AE68-B8DB1A62A237}" srcId="{5E0A3633-3348-4E10-B7BD-72A9CEA649FA}" destId="{A0787BAA-A896-4186-970F-A491FB73852E}" srcOrd="0" destOrd="0" parTransId="{CC08C7B2-C54A-48CD-B0F0-FD432C58405E}" sibTransId="{F7A70A4A-4E4F-44DE-9E22-F4076E2AAEE4}"/>
    <dgm:cxn modelId="{C6A240C9-3423-400F-9F5B-97B27DDAC0E7}" type="presOf" srcId="{A05CB391-85A5-4B47-9C40-E13C82AC2405}" destId="{1DB8966C-02F8-4CF3-A4EF-E6B4F8D35151}" srcOrd="0" destOrd="0" presId="urn:microsoft.com/office/officeart/2005/8/layout/hProcess4"/>
    <dgm:cxn modelId="{FA3794CB-C249-4BBD-B2FA-B17ECB1C17E3}" type="presOf" srcId="{A0787BAA-A896-4186-970F-A491FB73852E}" destId="{FE38F243-B6AE-48FF-B435-1DE5726C0C5C}" srcOrd="0" destOrd="0" presId="urn:microsoft.com/office/officeart/2005/8/layout/hProcess4"/>
    <dgm:cxn modelId="{7044CBD1-0589-4398-9708-62B0AB82E268}" type="presOf" srcId="{A0787BAA-A896-4186-970F-A491FB73852E}" destId="{90F7C6C3-6C90-4AE8-AE41-7876A7C6B7D8}" srcOrd="1" destOrd="0" presId="urn:microsoft.com/office/officeart/2005/8/layout/hProcess4"/>
    <dgm:cxn modelId="{FF14EDD3-FD6C-40E5-9DFE-1C54CC3E41B8}" srcId="{A05CB391-85A5-4B47-9C40-E13C82AC2405}" destId="{25005071-868A-4369-BED9-96E737334D88}" srcOrd="0" destOrd="0" parTransId="{7A17C2B3-B5A4-45E3-9397-824A8ED1331C}" sibTransId="{2FD6FB4B-A0EB-494C-BEDE-3BEDAE9E334F}"/>
    <dgm:cxn modelId="{FADFDAE4-C338-4ED2-8CAE-1C55EB0B89CD}" srcId="{68780D94-D3AA-4A8B-8DAF-8C6DD219C499}" destId="{3352684C-572B-4658-953D-1C20D934CF32}" srcOrd="0" destOrd="0" parTransId="{118BBC1A-3DC9-4AB8-970F-F29E1A8E9FAC}" sibTransId="{8C54A3AE-1637-4D28-AED7-BB575CC9157E}"/>
    <dgm:cxn modelId="{B88458E9-8162-4E3A-A22E-3F4993E11815}" type="presOf" srcId="{0048DADA-4617-422B-9BB1-D56C150B0C09}" destId="{90F7C6C3-6C90-4AE8-AE41-7876A7C6B7D8}" srcOrd="1" destOrd="2" presId="urn:microsoft.com/office/officeart/2005/8/layout/hProcess4"/>
    <dgm:cxn modelId="{AD0570ED-30FF-4A03-A3E9-EB5100B819C2}" type="presOf" srcId="{84D6FF5F-4CDC-49A9-AA6D-46139807758F}" destId="{0CE61B76-5390-4637-9BC9-FC4A10E2B9DD}" srcOrd="1" destOrd="0" presId="urn:microsoft.com/office/officeart/2005/8/layout/hProcess4"/>
    <dgm:cxn modelId="{CA434EF0-E15B-4297-B150-97D21A248406}" type="presOf" srcId="{7C525F12-FCC2-45E7-8B8B-8BBC9EC71CCD}" destId="{CD87D339-CE9F-4B17-99B5-7C1294453B21}" srcOrd="0" destOrd="0" presId="urn:microsoft.com/office/officeart/2005/8/layout/hProcess4"/>
    <dgm:cxn modelId="{258A86F4-06DE-414D-9132-53104F751C50}" type="presOf" srcId="{FEC7161F-EF24-403B-B805-13BE454F74F6}" destId="{1B6BA6DA-DE42-4791-9066-486D03E81F11}" srcOrd="0" destOrd="0" presId="urn:microsoft.com/office/officeart/2005/8/layout/hProcess4"/>
    <dgm:cxn modelId="{B7EDA0F8-AF41-4F2F-B5DB-1D05F7E90B72}" type="presOf" srcId="{839FD812-191B-46E3-9D13-5BDF0CA57B11}" destId="{74269710-9EAE-4E26-8E6D-62214037C8CA}" srcOrd="0" destOrd="0" presId="urn:microsoft.com/office/officeart/2005/8/layout/hProcess4"/>
    <dgm:cxn modelId="{EBE399FA-72DB-460C-8B29-84016C802EC4}" type="presOf" srcId="{84D6FF5F-4CDC-49A9-AA6D-46139807758F}" destId="{BB5ED773-2A0D-4C12-B88E-F4D378F2C2AE}" srcOrd="0" destOrd="0" presId="urn:microsoft.com/office/officeart/2005/8/layout/hProcess4"/>
    <dgm:cxn modelId="{76933BE8-6C7B-4A77-AF64-3BE782E5B9E4}" type="presParOf" srcId="{74269710-9EAE-4E26-8E6D-62214037C8CA}" destId="{6C12415A-068E-458B-B8CB-8148BA616B9F}" srcOrd="0" destOrd="0" presId="urn:microsoft.com/office/officeart/2005/8/layout/hProcess4"/>
    <dgm:cxn modelId="{BEE2F96C-7782-4E7E-83FF-E272D8D04AD3}" type="presParOf" srcId="{74269710-9EAE-4E26-8E6D-62214037C8CA}" destId="{D25C1EBD-F111-4DD3-B8AB-5FC1FFE942D5}" srcOrd="1" destOrd="0" presId="urn:microsoft.com/office/officeart/2005/8/layout/hProcess4"/>
    <dgm:cxn modelId="{30B180BA-71CB-48AD-84FB-ED066736A1AB}" type="presParOf" srcId="{74269710-9EAE-4E26-8E6D-62214037C8CA}" destId="{F1EAF49B-7FAD-4693-972F-0E3EB734FACB}" srcOrd="2" destOrd="0" presId="urn:microsoft.com/office/officeart/2005/8/layout/hProcess4"/>
    <dgm:cxn modelId="{0FFE8A23-101C-4E74-9300-7FFABD6647AB}" type="presParOf" srcId="{F1EAF49B-7FAD-4693-972F-0E3EB734FACB}" destId="{5C0DA03B-C04F-45D2-8B4B-55339E19330D}" srcOrd="0" destOrd="0" presId="urn:microsoft.com/office/officeart/2005/8/layout/hProcess4"/>
    <dgm:cxn modelId="{5C43328C-F147-4508-8E88-3CC482755DD4}" type="presParOf" srcId="{5C0DA03B-C04F-45D2-8B4B-55339E19330D}" destId="{AE096F65-1F9D-4F2D-A87A-A2480811D5CA}" srcOrd="0" destOrd="0" presId="urn:microsoft.com/office/officeart/2005/8/layout/hProcess4"/>
    <dgm:cxn modelId="{F67CCAC0-DF66-4558-84A0-FD6DDB786164}" type="presParOf" srcId="{5C0DA03B-C04F-45D2-8B4B-55339E19330D}" destId="{BB5ED773-2A0D-4C12-B88E-F4D378F2C2AE}" srcOrd="1" destOrd="0" presId="urn:microsoft.com/office/officeart/2005/8/layout/hProcess4"/>
    <dgm:cxn modelId="{94E177AA-A69E-470C-ADC1-3462ED0D85B5}" type="presParOf" srcId="{5C0DA03B-C04F-45D2-8B4B-55339E19330D}" destId="{0CE61B76-5390-4637-9BC9-FC4A10E2B9DD}" srcOrd="2" destOrd="0" presId="urn:microsoft.com/office/officeart/2005/8/layout/hProcess4"/>
    <dgm:cxn modelId="{1ADE4D1D-BE10-46D4-B85F-0160DCEED98C}" type="presParOf" srcId="{5C0DA03B-C04F-45D2-8B4B-55339E19330D}" destId="{EABCAD86-485C-4D7E-AA19-85C7E376DF5F}" srcOrd="3" destOrd="0" presId="urn:microsoft.com/office/officeart/2005/8/layout/hProcess4"/>
    <dgm:cxn modelId="{1BDDBB4A-CBED-4DE5-93C7-E1B2EC3C7110}" type="presParOf" srcId="{5C0DA03B-C04F-45D2-8B4B-55339E19330D}" destId="{1A51D0C9-993F-4C3D-B8C3-DABE70D16310}" srcOrd="4" destOrd="0" presId="urn:microsoft.com/office/officeart/2005/8/layout/hProcess4"/>
    <dgm:cxn modelId="{A8E8647D-9D82-4D31-A016-970A67BC4C3B}" type="presParOf" srcId="{F1EAF49B-7FAD-4693-972F-0E3EB734FACB}" destId="{1B6BA6DA-DE42-4791-9066-486D03E81F11}" srcOrd="1" destOrd="0" presId="urn:microsoft.com/office/officeart/2005/8/layout/hProcess4"/>
    <dgm:cxn modelId="{DF5F9C5A-A2F4-4DBF-80CD-603A4936BB7D}" type="presParOf" srcId="{F1EAF49B-7FAD-4693-972F-0E3EB734FACB}" destId="{C15B0972-957A-45B9-943A-B70B48E3C93D}" srcOrd="2" destOrd="0" presId="urn:microsoft.com/office/officeart/2005/8/layout/hProcess4"/>
    <dgm:cxn modelId="{3DC7F828-5FBC-46B6-90EA-DFF83B8FF535}" type="presParOf" srcId="{C15B0972-957A-45B9-943A-B70B48E3C93D}" destId="{60E54019-2290-4412-902B-958D3763F835}" srcOrd="0" destOrd="0" presId="urn:microsoft.com/office/officeart/2005/8/layout/hProcess4"/>
    <dgm:cxn modelId="{61EA2875-F214-4D5F-9359-0BD603ADC451}" type="presParOf" srcId="{C15B0972-957A-45B9-943A-B70B48E3C93D}" destId="{FE38F243-B6AE-48FF-B435-1DE5726C0C5C}" srcOrd="1" destOrd="0" presId="urn:microsoft.com/office/officeart/2005/8/layout/hProcess4"/>
    <dgm:cxn modelId="{E70F8787-F74E-4493-8B13-EFD7AA538A0D}" type="presParOf" srcId="{C15B0972-957A-45B9-943A-B70B48E3C93D}" destId="{90F7C6C3-6C90-4AE8-AE41-7876A7C6B7D8}" srcOrd="2" destOrd="0" presId="urn:microsoft.com/office/officeart/2005/8/layout/hProcess4"/>
    <dgm:cxn modelId="{42B1DABC-9B41-4240-BCBF-5FE64E72CEEB}" type="presParOf" srcId="{C15B0972-957A-45B9-943A-B70B48E3C93D}" destId="{9F7CB760-77F8-4410-A3AF-26B35A5479BC}" srcOrd="3" destOrd="0" presId="urn:microsoft.com/office/officeart/2005/8/layout/hProcess4"/>
    <dgm:cxn modelId="{FF66B830-01C4-42F3-AD3B-AEA0812A5854}" type="presParOf" srcId="{C15B0972-957A-45B9-943A-B70B48E3C93D}" destId="{CFB307B2-3FC9-4F76-BA6C-FF40201A06B6}" srcOrd="4" destOrd="0" presId="urn:microsoft.com/office/officeart/2005/8/layout/hProcess4"/>
    <dgm:cxn modelId="{EBC6F0FF-E112-4BA8-9A4F-E9AFA8F57F27}" type="presParOf" srcId="{F1EAF49B-7FAD-4693-972F-0E3EB734FACB}" destId="{CD87D339-CE9F-4B17-99B5-7C1294453B21}" srcOrd="3" destOrd="0" presId="urn:microsoft.com/office/officeart/2005/8/layout/hProcess4"/>
    <dgm:cxn modelId="{013F7D88-5A7D-43AB-9631-4B0F8DAB6F8E}" type="presParOf" srcId="{F1EAF49B-7FAD-4693-972F-0E3EB734FACB}" destId="{3265A355-4E70-4FDC-A60D-8631AE5922D6}" srcOrd="4" destOrd="0" presId="urn:microsoft.com/office/officeart/2005/8/layout/hProcess4"/>
    <dgm:cxn modelId="{D7F101CE-2F1B-4028-9A3C-F7DFC62FFDDE}" type="presParOf" srcId="{3265A355-4E70-4FDC-A60D-8631AE5922D6}" destId="{9DDB4AD2-0822-4B6F-A4D9-604FF579269B}" srcOrd="0" destOrd="0" presId="urn:microsoft.com/office/officeart/2005/8/layout/hProcess4"/>
    <dgm:cxn modelId="{3767AAC2-B508-4732-8D0C-C9BD07A545CA}" type="presParOf" srcId="{3265A355-4E70-4FDC-A60D-8631AE5922D6}" destId="{D2273ED7-3ADF-489C-BBD2-6F3E16A6148D}" srcOrd="1" destOrd="0" presId="urn:microsoft.com/office/officeart/2005/8/layout/hProcess4"/>
    <dgm:cxn modelId="{38C0691C-9C03-471D-BF37-0D94BA7462D4}" type="presParOf" srcId="{3265A355-4E70-4FDC-A60D-8631AE5922D6}" destId="{FE05856A-4A1F-48FA-A565-177B411DF202}" srcOrd="2" destOrd="0" presId="urn:microsoft.com/office/officeart/2005/8/layout/hProcess4"/>
    <dgm:cxn modelId="{D34AEA17-1EE2-4327-BEAB-9A450653654F}" type="presParOf" srcId="{3265A355-4E70-4FDC-A60D-8631AE5922D6}" destId="{C5A6C90E-6CEE-477A-B208-9C3A8C364A23}" srcOrd="3" destOrd="0" presId="urn:microsoft.com/office/officeart/2005/8/layout/hProcess4"/>
    <dgm:cxn modelId="{CDCBD86F-6F10-40F2-9BB7-5014CB1CDD9B}" type="presParOf" srcId="{3265A355-4E70-4FDC-A60D-8631AE5922D6}" destId="{57AD2D50-A0CB-4105-BB00-3AF83A7B92AF}" srcOrd="4" destOrd="0" presId="urn:microsoft.com/office/officeart/2005/8/layout/hProcess4"/>
    <dgm:cxn modelId="{19125A65-BC02-4DC1-8B74-7312B69B50D4}" type="presParOf" srcId="{F1EAF49B-7FAD-4693-972F-0E3EB734FACB}" destId="{F3520A70-CD2A-458B-9205-6BD3F2AAB0E0}" srcOrd="5" destOrd="0" presId="urn:microsoft.com/office/officeart/2005/8/layout/hProcess4"/>
    <dgm:cxn modelId="{418F239D-61D9-4D05-9F4E-979D33D7C373}" type="presParOf" srcId="{F1EAF49B-7FAD-4693-972F-0E3EB734FACB}" destId="{CF5D28FA-2186-4235-B312-45B6D72EEE78}" srcOrd="6" destOrd="0" presId="urn:microsoft.com/office/officeart/2005/8/layout/hProcess4"/>
    <dgm:cxn modelId="{D77059C3-F213-45B9-809A-E8BA82BAD890}" type="presParOf" srcId="{CF5D28FA-2186-4235-B312-45B6D72EEE78}" destId="{7A4B2FF6-507E-412B-B7ED-236D76680EDF}" srcOrd="0" destOrd="0" presId="urn:microsoft.com/office/officeart/2005/8/layout/hProcess4"/>
    <dgm:cxn modelId="{856BF6B7-6CCB-4B03-BD97-2E4F4DC2090E}" type="presParOf" srcId="{CF5D28FA-2186-4235-B312-45B6D72EEE78}" destId="{90783898-EE3C-4EAF-83C6-1028AE5B4376}" srcOrd="1" destOrd="0" presId="urn:microsoft.com/office/officeart/2005/8/layout/hProcess4"/>
    <dgm:cxn modelId="{C5786299-6C3E-4812-967A-397312AA0CE6}" type="presParOf" srcId="{CF5D28FA-2186-4235-B312-45B6D72EEE78}" destId="{061FB231-3729-47D2-B239-9B6EBEBAAA20}" srcOrd="2" destOrd="0" presId="urn:microsoft.com/office/officeart/2005/8/layout/hProcess4"/>
    <dgm:cxn modelId="{2687EE9C-92A8-482E-90F3-B17177766556}" type="presParOf" srcId="{CF5D28FA-2186-4235-B312-45B6D72EEE78}" destId="{1DB8966C-02F8-4CF3-A4EF-E6B4F8D35151}" srcOrd="3" destOrd="0" presId="urn:microsoft.com/office/officeart/2005/8/layout/hProcess4"/>
    <dgm:cxn modelId="{86A7A0C6-ED5E-41EC-ABA9-EF1A207D9E3B}" type="presParOf" srcId="{CF5D28FA-2186-4235-B312-45B6D72EEE78}" destId="{32438696-8DCD-42BF-A653-DB6898769104}" srcOrd="4" destOrd="0" presId="urn:microsoft.com/office/officeart/2005/8/layout/hProcess4"/>
    <dgm:cxn modelId="{43C2971C-33FB-408A-B62D-273DD642D7D1}" type="presParOf" srcId="{F1EAF49B-7FAD-4693-972F-0E3EB734FACB}" destId="{F2E4118B-65E3-4435-A70C-40B6E56AD074}" srcOrd="7" destOrd="0" presId="urn:microsoft.com/office/officeart/2005/8/layout/hProcess4"/>
    <dgm:cxn modelId="{0DD14B62-60FF-45CE-A088-57DF23C331FC}" type="presParOf" srcId="{F1EAF49B-7FAD-4693-972F-0E3EB734FACB}" destId="{B21C66BD-C22A-41D1-9D69-27D6E502453B}" srcOrd="8" destOrd="0" presId="urn:microsoft.com/office/officeart/2005/8/layout/hProcess4"/>
    <dgm:cxn modelId="{17012981-E491-4E3D-A5C6-DA80500E602A}" type="presParOf" srcId="{B21C66BD-C22A-41D1-9D69-27D6E502453B}" destId="{B32E7A60-D05F-4EA0-9AF8-336D18C41912}" srcOrd="0" destOrd="0" presId="urn:microsoft.com/office/officeart/2005/8/layout/hProcess4"/>
    <dgm:cxn modelId="{DF229346-BB5D-4930-ADF9-C2FF84078DDB}" type="presParOf" srcId="{B21C66BD-C22A-41D1-9D69-27D6E502453B}" destId="{BE0CECBA-2030-4859-8B18-BB6B54BDF6B4}" srcOrd="1" destOrd="0" presId="urn:microsoft.com/office/officeart/2005/8/layout/hProcess4"/>
    <dgm:cxn modelId="{DE4A8861-DD93-4B3B-8525-D0F7FAE3256E}" type="presParOf" srcId="{B21C66BD-C22A-41D1-9D69-27D6E502453B}" destId="{4955C688-BD16-4304-8DD1-87C737A75C9F}" srcOrd="2" destOrd="0" presId="urn:microsoft.com/office/officeart/2005/8/layout/hProcess4"/>
    <dgm:cxn modelId="{EB182E03-622E-41C4-A362-C189C10B3D6F}" type="presParOf" srcId="{B21C66BD-C22A-41D1-9D69-27D6E502453B}" destId="{17CA0108-4A61-4ADB-AD1B-7BAE1A1FFB94}" srcOrd="3" destOrd="0" presId="urn:microsoft.com/office/officeart/2005/8/layout/hProcess4"/>
    <dgm:cxn modelId="{EE62BDFD-099B-480A-B9B2-E15C3118EA98}" type="presParOf" srcId="{B21C66BD-C22A-41D1-9D69-27D6E502453B}" destId="{9B3C2A6E-F702-4680-8842-47D15FD85BE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D422C-42C5-4439-A2B2-3098B3C3DC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EC59612D-96A7-46B7-92E5-E99F2CEAD465}">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ru-RU" sz="2400" b="1"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Ҷалб</a:t>
          </a:r>
          <a:r>
            <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b="1"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намудани</a:t>
          </a:r>
          <a:r>
            <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шарики </a:t>
          </a:r>
          <a:r>
            <a:rPr lang="ru-RU" sz="2400" b="1"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хусусӣ</a:t>
          </a:r>
          <a:r>
            <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b="1"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барои</a:t>
          </a:r>
          <a:r>
            <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p>
      </dgm:t>
    </dgm:pt>
    <dgm:pt modelId="{83903D86-16BB-4D11-AE30-B20FD5983B4C}" type="parTrans" cxnId="{A30F9F37-8FB4-4340-8AC3-91C6C9F91F88}">
      <dgm:prSet/>
      <dgm:spPr/>
      <dgm:t>
        <a:bodyPr/>
        <a:lstStyle/>
        <a:p>
          <a:endParaRPr lang="ru-RU">
            <a:solidFill>
              <a:srgbClr val="002060"/>
            </a:solidFill>
          </a:endParaRPr>
        </a:p>
      </dgm:t>
    </dgm:pt>
    <dgm:pt modelId="{B6AA6614-395D-440E-819F-414A2FCB53FB}" type="sibTrans" cxnId="{A30F9F37-8FB4-4340-8AC3-91C6C9F91F88}">
      <dgm:prSet/>
      <dgm:spPr/>
      <dgm:t>
        <a:bodyPr/>
        <a:lstStyle/>
        <a:p>
          <a:endParaRPr lang="ru-RU">
            <a:solidFill>
              <a:srgbClr val="002060"/>
            </a:solidFill>
          </a:endParaRPr>
        </a:p>
      </dgm:t>
    </dgm:pt>
    <dgm:pt modelId="{98EE29BC-5F76-42AD-8041-8D82F2494BDD}">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сохтмон</a:t>
          </a:r>
          <a:r>
            <a:rPr lang="en-US" sz="2300" b="1" dirty="0">
              <a:solidFill>
                <a:schemeClr val="bg1"/>
              </a:solidFill>
              <a:effectLst>
                <a:outerShdw blurRad="38100" dist="38100" dir="2700000" algn="tl">
                  <a:srgbClr val="000000">
                    <a:alpha val="43137"/>
                  </a:srgbClr>
                </a:outerShdw>
              </a:effectLst>
              <a:latin typeface="Calibri" pitchFamily="34" charset="0"/>
              <a:cs typeface="Calibri" pitchFamily="34" charset="0"/>
            </a:rPr>
            <a:t>;</a:t>
          </a:r>
          <a:endPar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endParaRPr>
        </a:p>
      </dgm:t>
    </dgm:pt>
    <dgm:pt modelId="{F244D818-39BB-4751-AA58-DFB81FDE5C57}" type="parTrans" cxnId="{60790B4D-73CD-48F4-ADEF-8D076630BE32}">
      <dgm:prSet/>
      <dgm:spPr/>
      <dgm:t>
        <a:bodyPr/>
        <a:lstStyle/>
        <a:p>
          <a:endParaRPr lang="ru-RU">
            <a:solidFill>
              <a:srgbClr val="002060"/>
            </a:solidFill>
          </a:endParaRPr>
        </a:p>
      </dgm:t>
    </dgm:pt>
    <dgm:pt modelId="{33FFA953-37E3-4FF7-AC3E-2335770FB497}" type="sibTrans" cxnId="{60790B4D-73CD-48F4-ADEF-8D076630BE32}">
      <dgm:prSet/>
      <dgm:spPr/>
      <dgm:t>
        <a:bodyPr/>
        <a:lstStyle/>
        <a:p>
          <a:endParaRPr lang="ru-RU">
            <a:solidFill>
              <a:srgbClr val="002060"/>
            </a:solidFill>
          </a:endParaRPr>
        </a:p>
      </dgm:t>
    </dgm:pt>
    <dgm:pt modelId="{11CB1F1A-27C5-4B48-9638-7F2F062C4C41}">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таҷдид</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a:t>
          </a:r>
        </a:p>
      </dgm:t>
    </dgm:pt>
    <dgm:pt modelId="{C6E21929-EA5C-4FAE-B3E1-E8E45367C984}" type="parTrans" cxnId="{5AB89D53-D7AB-47B7-9DFB-D67BBC1DCE94}">
      <dgm:prSet/>
      <dgm:spPr/>
      <dgm:t>
        <a:bodyPr/>
        <a:lstStyle/>
        <a:p>
          <a:endParaRPr lang="ru-RU">
            <a:solidFill>
              <a:srgbClr val="002060"/>
            </a:solidFill>
          </a:endParaRPr>
        </a:p>
      </dgm:t>
    </dgm:pt>
    <dgm:pt modelId="{DA8F8F63-1F98-4B40-A116-55BE57481683}" type="sibTrans" cxnId="{5AB89D53-D7AB-47B7-9DFB-D67BBC1DCE94}">
      <dgm:prSet/>
      <dgm:spPr/>
      <dgm:t>
        <a:bodyPr/>
        <a:lstStyle/>
        <a:p>
          <a:endParaRPr lang="ru-RU">
            <a:solidFill>
              <a:srgbClr val="002060"/>
            </a:solidFill>
          </a:endParaRPr>
        </a:p>
      </dgm:t>
    </dgm:pt>
    <dgm:pt modelId="{26C75ABE-7DB7-4441-AEBA-75403BB9DB64}">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азнавсозӣ</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a:t>
          </a:r>
        </a:p>
      </dgm:t>
    </dgm:pt>
    <dgm:pt modelId="{80BE05B2-2ED9-45AD-AA8E-61C9F0207DBC}" type="parTrans" cxnId="{62D70128-E54E-4D16-A2C1-9E2B3C5ED3D2}">
      <dgm:prSet/>
      <dgm:spPr/>
      <dgm:t>
        <a:bodyPr/>
        <a:lstStyle/>
        <a:p>
          <a:endParaRPr lang="ru-RU">
            <a:solidFill>
              <a:srgbClr val="002060"/>
            </a:solidFill>
          </a:endParaRPr>
        </a:p>
      </dgm:t>
    </dgm:pt>
    <dgm:pt modelId="{8294CD6A-FDBE-4B15-8FC5-E3AFB08DF7DB}" type="sibTrans" cxnId="{62D70128-E54E-4D16-A2C1-9E2B3C5ED3D2}">
      <dgm:prSet/>
      <dgm:spPr/>
      <dgm:t>
        <a:bodyPr/>
        <a:lstStyle/>
        <a:p>
          <a:endParaRPr lang="ru-RU">
            <a:solidFill>
              <a:srgbClr val="002060"/>
            </a:solidFill>
          </a:endParaRPr>
        </a:p>
      </dgm:t>
    </dgm:pt>
    <dgm:pt modelId="{6EE1F396-C627-4AFF-A637-B7194AE3D136}">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хизматрасонии</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техникӣ</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a:t>
          </a:r>
        </a:p>
      </dgm:t>
    </dgm:pt>
    <dgm:pt modelId="{D3730010-8940-4F3C-8948-AB7AC41AEE4D}" type="parTrans" cxnId="{8060C27B-1E6E-4BA8-A759-571CA6D6C589}">
      <dgm:prSet/>
      <dgm:spPr/>
      <dgm:t>
        <a:bodyPr/>
        <a:lstStyle/>
        <a:p>
          <a:endParaRPr lang="ru-RU">
            <a:solidFill>
              <a:srgbClr val="002060"/>
            </a:solidFill>
          </a:endParaRPr>
        </a:p>
      </dgm:t>
    </dgm:pt>
    <dgm:pt modelId="{3CA5CB37-1CEB-4E71-9FA8-9B1E3EC444A1}" type="sibTrans" cxnId="{8060C27B-1E6E-4BA8-A759-571CA6D6C589}">
      <dgm:prSet/>
      <dgm:spPr/>
      <dgm:t>
        <a:bodyPr/>
        <a:lstStyle/>
        <a:p>
          <a:endParaRPr lang="ru-RU">
            <a:solidFill>
              <a:srgbClr val="002060"/>
            </a:solidFill>
          </a:endParaRPr>
        </a:p>
      </dgm:t>
    </dgm:pt>
    <dgm:pt modelId="{093A1D57-F16C-4202-B2EF-E34E053F6797}">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истифодабарӣ</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p>
      </dgm:t>
    </dgm:pt>
    <dgm:pt modelId="{7F5AC9A6-27D4-497F-A3FA-AED04B25F282}" type="parTrans" cxnId="{82A3B4C8-DDAE-4033-B7ED-8ABCCB1E9F6C}">
      <dgm:prSet/>
      <dgm:spPr/>
      <dgm:t>
        <a:bodyPr/>
        <a:lstStyle/>
        <a:p>
          <a:endParaRPr lang="ru-RU">
            <a:solidFill>
              <a:srgbClr val="002060"/>
            </a:solidFill>
          </a:endParaRPr>
        </a:p>
      </dgm:t>
    </dgm:pt>
    <dgm:pt modelId="{7EDEAF0B-2C6C-45E2-B800-8DB552E60CE3}" type="sibTrans" cxnId="{82A3B4C8-DDAE-4033-B7ED-8ABCCB1E9F6C}">
      <dgm:prSet/>
      <dgm:spPr/>
      <dgm:t>
        <a:bodyPr/>
        <a:lstStyle/>
        <a:p>
          <a:endParaRPr lang="ru-RU">
            <a:solidFill>
              <a:srgbClr val="002060"/>
            </a:solidFill>
          </a:endParaRPr>
        </a:p>
      </dgm:t>
    </dgm:pt>
    <dgm:pt modelId="{D584988A-7AB0-4E1A-95C5-1C6AC87B59A2}">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хизматрасонӣ</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dirty="0">
              <a:solidFill>
                <a:schemeClr val="bg1"/>
              </a:solidFill>
              <a:latin typeface="Calibri" pitchFamily="34" charset="0"/>
              <a:cs typeface="Calibri" pitchFamily="34" charset="0"/>
            </a:rPr>
            <a:t>ба </a:t>
          </a:r>
          <a:r>
            <a:rPr lang="ru-RU" sz="2300" b="1" dirty="0" err="1">
              <a:solidFill>
                <a:schemeClr val="bg1"/>
              </a:solidFill>
              <a:latin typeface="Calibri" pitchFamily="34" charset="0"/>
              <a:cs typeface="Calibri" pitchFamily="34" charset="0"/>
            </a:rPr>
            <a:t>аҳолӣ</a:t>
          </a:r>
          <a:endParaRPr lang="ru-RU" sz="2300" b="1" dirty="0">
            <a:solidFill>
              <a:schemeClr val="bg1"/>
            </a:solidFill>
            <a:latin typeface="Calibri" pitchFamily="34" charset="0"/>
            <a:cs typeface="Calibri" pitchFamily="34" charset="0"/>
          </a:endParaRPr>
        </a:p>
      </dgm:t>
    </dgm:pt>
    <dgm:pt modelId="{24C78823-8F0C-4A76-9376-6CC4EA61B3F0}" type="parTrans" cxnId="{05998FCA-07AC-49A5-A158-74FE00EEE50F}">
      <dgm:prSet/>
      <dgm:spPr/>
      <dgm:t>
        <a:bodyPr/>
        <a:lstStyle/>
        <a:p>
          <a:endParaRPr lang="ru-RU">
            <a:solidFill>
              <a:srgbClr val="002060"/>
            </a:solidFill>
          </a:endParaRPr>
        </a:p>
      </dgm:t>
    </dgm:pt>
    <dgm:pt modelId="{028E4B7B-7967-4FF9-A2B0-6A1960E2E057}" type="sibTrans" cxnId="{05998FCA-07AC-49A5-A158-74FE00EEE50F}">
      <dgm:prSet/>
      <dgm:spPr/>
      <dgm:t>
        <a:bodyPr/>
        <a:lstStyle/>
        <a:p>
          <a:endParaRPr lang="ru-RU">
            <a:solidFill>
              <a:srgbClr val="002060"/>
            </a:solidFill>
          </a:endParaRPr>
        </a:p>
      </dgm:t>
    </dgm:pt>
    <dgm:pt modelId="{E2C53E3A-882F-4F95-AD79-FA3F38871291}">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ru-RU" sz="2400" b="1"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Бо</a:t>
          </a:r>
          <a:r>
            <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b="1"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шарти</a:t>
          </a:r>
          <a:r>
            <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b="1"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тақсимоти</a:t>
          </a:r>
          <a:endPar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endParaRPr>
        </a:p>
      </dgm:t>
    </dgm:pt>
    <dgm:pt modelId="{7CD71265-EC31-4207-9B57-A3625323397D}" type="parTrans" cxnId="{47010213-12FF-4B6D-9CB1-2090E0969265}">
      <dgm:prSet/>
      <dgm:spPr/>
      <dgm:t>
        <a:bodyPr/>
        <a:lstStyle/>
        <a:p>
          <a:endParaRPr lang="ru-RU">
            <a:solidFill>
              <a:srgbClr val="002060"/>
            </a:solidFill>
          </a:endParaRPr>
        </a:p>
      </dgm:t>
    </dgm:pt>
    <dgm:pt modelId="{B53C9236-8F87-4536-A961-04759F79F61F}" type="sibTrans" cxnId="{47010213-12FF-4B6D-9CB1-2090E0969265}">
      <dgm:prSet/>
      <dgm:spPr/>
      <dgm:t>
        <a:bodyPr/>
        <a:lstStyle/>
        <a:p>
          <a:endParaRPr lang="ru-RU">
            <a:solidFill>
              <a:srgbClr val="002060"/>
            </a:solidFill>
          </a:endParaRPr>
        </a:p>
      </dgm:t>
    </dgm:pt>
    <dgm:pt modelId="{F375F73A-4F41-4799-83BA-F15B7A0621E4}">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latin typeface="Times New Roman Tj" pitchFamily="18" charset="-52"/>
            </a:rPr>
            <a:t>хавф</a:t>
          </a:r>
          <a:r>
            <a:rPr lang="ru-RU" sz="2300" dirty="0" err="1">
              <a:solidFill>
                <a:schemeClr val="bg1"/>
              </a:solidFill>
              <a:latin typeface="Times New Roman Tj" pitchFamily="18" charset="-52"/>
              <a:cs typeface="Times New Roman" pitchFamily="18" charset="0"/>
            </a:rPr>
            <a:t>ҳ</a:t>
          </a:r>
          <a:r>
            <a:rPr lang="ru-RU" sz="2300" b="1" dirty="0" err="1">
              <a:solidFill>
                <a:schemeClr val="bg1"/>
              </a:solidFill>
              <a:latin typeface="Times New Roman Tj" pitchFamily="18" charset="-52"/>
            </a:rPr>
            <a:t>о</a:t>
          </a:r>
          <a:r>
            <a:rPr lang="ru-RU" sz="2300" b="1" dirty="0">
              <a:solidFill>
                <a:schemeClr val="bg1"/>
              </a:solidFill>
              <a:latin typeface="Times New Roman Tj" pitchFamily="18" charset="-52"/>
            </a:rPr>
            <a:t>; </a:t>
          </a:r>
        </a:p>
      </dgm:t>
    </dgm:pt>
    <dgm:pt modelId="{60D5B7B7-E91A-4E3F-8374-69220509CB25}" type="parTrans" cxnId="{ACB7BD9B-9172-4DCD-91D7-E512E6CD79BB}">
      <dgm:prSet/>
      <dgm:spPr/>
      <dgm:t>
        <a:bodyPr/>
        <a:lstStyle/>
        <a:p>
          <a:endParaRPr lang="ru-RU">
            <a:solidFill>
              <a:srgbClr val="002060"/>
            </a:solidFill>
          </a:endParaRPr>
        </a:p>
      </dgm:t>
    </dgm:pt>
    <dgm:pt modelId="{230D9E7E-45E2-4D31-AE7D-122474BE2B1B}" type="sibTrans" cxnId="{ACB7BD9B-9172-4DCD-91D7-E512E6CD79BB}">
      <dgm:prSet/>
      <dgm:spPr/>
      <dgm:t>
        <a:bodyPr/>
        <a:lstStyle/>
        <a:p>
          <a:endParaRPr lang="ru-RU">
            <a:solidFill>
              <a:srgbClr val="002060"/>
            </a:solidFill>
          </a:endParaRPr>
        </a:p>
      </dgm:t>
    </dgm:pt>
    <dgm:pt modelId="{D041507F-AE49-45AA-8C89-24F8FEC494AC}">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latin typeface="Times New Roman Tj" pitchFamily="18" charset="-52"/>
            </a:rPr>
            <a:t>ваколат</a:t>
          </a:r>
          <a:r>
            <a:rPr lang="ru-RU" sz="2300" dirty="0" err="1">
              <a:solidFill>
                <a:schemeClr val="bg1"/>
              </a:solidFill>
              <a:latin typeface="Times New Roman Tj" pitchFamily="18" charset="-52"/>
              <a:cs typeface="Times New Roman" pitchFamily="18" charset="0"/>
            </a:rPr>
            <a:t>ҳ</a:t>
          </a:r>
          <a:r>
            <a:rPr lang="ru-RU" sz="2300" b="1" dirty="0" err="1">
              <a:solidFill>
                <a:schemeClr val="bg1"/>
              </a:solidFill>
              <a:latin typeface="Times New Roman Tj" pitchFamily="18" charset="-52"/>
            </a:rPr>
            <a:t>о</a:t>
          </a:r>
          <a:r>
            <a:rPr lang="ru-RU" sz="2300" b="1" dirty="0">
              <a:solidFill>
                <a:schemeClr val="bg1"/>
              </a:solidFill>
              <a:latin typeface="Times New Roman Tj" pitchFamily="18" charset="-52"/>
            </a:rPr>
            <a:t>;</a:t>
          </a:r>
        </a:p>
      </dgm:t>
    </dgm:pt>
    <dgm:pt modelId="{D512581B-1092-4BBB-A8D9-5A94C000C089}" type="parTrans" cxnId="{A1BAA6C1-DE58-43C1-8B82-59BA3B66EAF4}">
      <dgm:prSet/>
      <dgm:spPr/>
      <dgm:t>
        <a:bodyPr/>
        <a:lstStyle/>
        <a:p>
          <a:endParaRPr lang="ru-RU">
            <a:solidFill>
              <a:srgbClr val="002060"/>
            </a:solidFill>
          </a:endParaRPr>
        </a:p>
      </dgm:t>
    </dgm:pt>
    <dgm:pt modelId="{508846D2-72C3-4562-B5C7-E7FAC92373AD}" type="sibTrans" cxnId="{A1BAA6C1-DE58-43C1-8B82-59BA3B66EAF4}">
      <dgm:prSet/>
      <dgm:spPr/>
      <dgm:t>
        <a:bodyPr/>
        <a:lstStyle/>
        <a:p>
          <a:endParaRPr lang="ru-RU">
            <a:solidFill>
              <a:srgbClr val="002060"/>
            </a:solidFill>
          </a:endParaRPr>
        </a:p>
      </dgm:t>
    </dgm:pt>
    <dgm:pt modelId="{8576A5ED-F4DD-4102-B1B1-F7BF0BDCB0C2}">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latin typeface="Times New Roman Tj" pitchFamily="18" charset="-52"/>
            </a:rPr>
            <a:t>масъулият</a:t>
          </a:r>
          <a:r>
            <a:rPr lang="ru-RU" sz="2300" b="1" dirty="0">
              <a:solidFill>
                <a:schemeClr val="bg1"/>
              </a:solidFill>
              <a:latin typeface="Times New Roman Tj" pitchFamily="18" charset="-52"/>
            </a:rPr>
            <a:t>;</a:t>
          </a:r>
        </a:p>
      </dgm:t>
    </dgm:pt>
    <dgm:pt modelId="{0AC45AB2-65EF-4CB4-93D2-21EE022D9108}" type="parTrans" cxnId="{943E3570-1A57-417B-963E-D0D4F6539EE7}">
      <dgm:prSet/>
      <dgm:spPr/>
      <dgm:t>
        <a:bodyPr/>
        <a:lstStyle/>
        <a:p>
          <a:endParaRPr lang="ru-RU">
            <a:solidFill>
              <a:srgbClr val="002060"/>
            </a:solidFill>
          </a:endParaRPr>
        </a:p>
      </dgm:t>
    </dgm:pt>
    <dgm:pt modelId="{F84A069E-18C2-4567-BB84-D026C3B2C818}" type="sibTrans" cxnId="{943E3570-1A57-417B-963E-D0D4F6539EE7}">
      <dgm:prSet/>
      <dgm:spPr/>
      <dgm:t>
        <a:bodyPr/>
        <a:lstStyle/>
        <a:p>
          <a:endParaRPr lang="ru-RU">
            <a:solidFill>
              <a:srgbClr val="002060"/>
            </a:solidFill>
          </a:endParaRPr>
        </a:p>
      </dgm:t>
    </dgm:pt>
    <dgm:pt modelId="{C8C48C38-2D81-43A2-934A-A9DB1E0C214C}">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Дар </a:t>
          </a:r>
          <a:r>
            <a:rPr lang="ru-RU" sz="2400" b="1"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шакли</a:t>
          </a:r>
          <a:r>
            <a:rPr lang="ru-RU" sz="2400" b="1"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p>
      </dgm:t>
    </dgm:pt>
    <dgm:pt modelId="{E2F3F152-BC4F-4115-940A-57CC1A7E3D17}" type="parTrans" cxnId="{45E9F454-389F-4D58-8C56-85707B1ABECF}">
      <dgm:prSet/>
      <dgm:spPr/>
      <dgm:t>
        <a:bodyPr/>
        <a:lstStyle/>
        <a:p>
          <a:endParaRPr lang="ru-RU">
            <a:solidFill>
              <a:srgbClr val="002060"/>
            </a:solidFill>
          </a:endParaRPr>
        </a:p>
      </dgm:t>
    </dgm:pt>
    <dgm:pt modelId="{2DFB3A56-B008-43ED-8AC9-E5984B8F8D59}" type="sibTrans" cxnId="{45E9F454-389F-4D58-8C56-85707B1ABECF}">
      <dgm:prSet/>
      <dgm:spPr/>
      <dgm:t>
        <a:bodyPr/>
        <a:lstStyle/>
        <a:p>
          <a:endParaRPr lang="ru-RU">
            <a:solidFill>
              <a:srgbClr val="002060"/>
            </a:solidFill>
          </a:endParaRPr>
        </a:p>
      </dgm:t>
    </dgm:pt>
    <dgm:pt modelId="{FDBB22B6-2BFF-436A-88ED-5040E8E3E3FB}">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созишнома</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a:t>
          </a:r>
        </a:p>
      </dgm:t>
    </dgm:pt>
    <dgm:pt modelId="{74A2C962-9A5C-4040-9A8A-9A7745029FB0}" type="parTrans" cxnId="{0414581F-173E-482C-9D9A-60E33FF6A59A}">
      <dgm:prSet/>
      <dgm:spPr/>
      <dgm:t>
        <a:bodyPr/>
        <a:lstStyle/>
        <a:p>
          <a:endParaRPr lang="ru-RU">
            <a:solidFill>
              <a:srgbClr val="002060"/>
            </a:solidFill>
          </a:endParaRPr>
        </a:p>
      </dgm:t>
    </dgm:pt>
    <dgm:pt modelId="{8AE5136B-4B03-4353-85C7-6823619FCC56}" type="sibTrans" cxnId="{0414581F-173E-482C-9D9A-60E33FF6A59A}">
      <dgm:prSet/>
      <dgm:spPr/>
      <dgm:t>
        <a:bodyPr/>
        <a:lstStyle/>
        <a:p>
          <a:endParaRPr lang="ru-RU">
            <a:solidFill>
              <a:srgbClr val="002060"/>
            </a:solidFill>
          </a:endParaRPr>
        </a:p>
      </dgm:t>
    </dgm:pt>
    <dgm:pt modelId="{8108CAEE-C4B2-459B-9815-E8B88232B562}">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маҷмуи</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санадҳои</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меъёрии</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ҳуқуқии</a:t>
          </a:r>
          <a:r>
            <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амалкунанда</a:t>
          </a:r>
          <a:endParaRPr lang="ru-RU" sz="2300" b="1" dirty="0">
            <a:solidFill>
              <a:schemeClr val="bg1"/>
            </a:solidFill>
            <a:effectLst>
              <a:outerShdw blurRad="38100" dist="38100" dir="2700000" algn="tl">
                <a:srgbClr val="000000">
                  <a:alpha val="43137"/>
                </a:srgbClr>
              </a:outerShdw>
            </a:effectLst>
            <a:latin typeface="Times New Roman Tj" pitchFamily="18" charset="-52"/>
            <a:cs typeface="Calibri" pitchFamily="34" charset="0"/>
          </a:endParaRPr>
        </a:p>
      </dgm:t>
    </dgm:pt>
    <dgm:pt modelId="{1118A559-C38F-4019-90E6-0BC67874BEB9}" type="parTrans" cxnId="{08FBCF70-72ED-4004-8904-B8808C7D1FF4}">
      <dgm:prSet/>
      <dgm:spPr/>
      <dgm:t>
        <a:bodyPr/>
        <a:lstStyle/>
        <a:p>
          <a:endParaRPr lang="ru-RU">
            <a:solidFill>
              <a:srgbClr val="002060"/>
            </a:solidFill>
          </a:endParaRPr>
        </a:p>
      </dgm:t>
    </dgm:pt>
    <dgm:pt modelId="{EA182F15-8D8F-4562-9CCB-0EAAEBB8BFCB}" type="sibTrans" cxnId="{08FBCF70-72ED-4004-8904-B8808C7D1FF4}">
      <dgm:prSet/>
      <dgm:spPr/>
      <dgm:t>
        <a:bodyPr/>
        <a:lstStyle/>
        <a:p>
          <a:endParaRPr lang="ru-RU">
            <a:solidFill>
              <a:srgbClr val="002060"/>
            </a:solidFill>
          </a:endParaRPr>
        </a:p>
      </dgm:t>
    </dgm:pt>
    <dgm:pt modelId="{8B7CCD69-0635-44C4-9A54-DAEDCDD17ECC}" type="pres">
      <dgm:prSet presAssocID="{3B5D422C-42C5-4439-A2B2-3098B3C3DC63}" presName="Name0" presStyleCnt="0">
        <dgm:presLayoutVars>
          <dgm:dir/>
          <dgm:animLvl val="lvl"/>
          <dgm:resizeHandles val="exact"/>
        </dgm:presLayoutVars>
      </dgm:prSet>
      <dgm:spPr/>
    </dgm:pt>
    <dgm:pt modelId="{C645223D-829B-4C30-A3D5-7AF59976D38A}" type="pres">
      <dgm:prSet presAssocID="{EC59612D-96A7-46B7-92E5-E99F2CEAD465}" presName="linNode" presStyleCnt="0"/>
      <dgm:spPr/>
    </dgm:pt>
    <dgm:pt modelId="{90AF3BCE-F3A4-40EA-9699-80DE16BDBD8B}" type="pres">
      <dgm:prSet presAssocID="{EC59612D-96A7-46B7-92E5-E99F2CEAD465}" presName="parentText" presStyleLbl="node1" presStyleIdx="0" presStyleCnt="3" custScaleX="82633" custScaleY="121552" custLinFactNeighborX="-718" custLinFactNeighborY="597">
        <dgm:presLayoutVars>
          <dgm:chMax val="1"/>
          <dgm:bulletEnabled val="1"/>
        </dgm:presLayoutVars>
      </dgm:prSet>
      <dgm:spPr/>
    </dgm:pt>
    <dgm:pt modelId="{B47030A1-3212-4C7E-B895-758024189294}" type="pres">
      <dgm:prSet presAssocID="{EC59612D-96A7-46B7-92E5-E99F2CEAD465}" presName="descendantText" presStyleLbl="alignAccFollowNode1" presStyleIdx="0" presStyleCnt="3" custScaleX="100551" custScaleY="166962" custLinFactNeighborX="446" custLinFactNeighborY="-2558">
        <dgm:presLayoutVars>
          <dgm:bulletEnabled val="1"/>
        </dgm:presLayoutVars>
      </dgm:prSet>
      <dgm:spPr/>
    </dgm:pt>
    <dgm:pt modelId="{7F6112C0-C882-45BD-8111-48F8CB1EBE39}" type="pres">
      <dgm:prSet presAssocID="{B6AA6614-395D-440E-819F-414A2FCB53FB}" presName="sp" presStyleCnt="0"/>
      <dgm:spPr/>
    </dgm:pt>
    <dgm:pt modelId="{946E88A0-3FEF-42CC-8B88-08CB298EECD5}" type="pres">
      <dgm:prSet presAssocID="{E2C53E3A-882F-4F95-AD79-FA3F38871291}" presName="linNode" presStyleCnt="0"/>
      <dgm:spPr/>
    </dgm:pt>
    <dgm:pt modelId="{D9B37399-598F-4BB5-B04B-CE8732F673F8}" type="pres">
      <dgm:prSet presAssocID="{E2C53E3A-882F-4F95-AD79-FA3F38871291}" presName="parentText" presStyleLbl="node1" presStyleIdx="1" presStyleCnt="3" custScaleX="84412" custScaleY="76884" custLinFactNeighborX="-726" custLinFactNeighborY="-106">
        <dgm:presLayoutVars>
          <dgm:chMax val="1"/>
          <dgm:bulletEnabled val="1"/>
        </dgm:presLayoutVars>
      </dgm:prSet>
      <dgm:spPr/>
    </dgm:pt>
    <dgm:pt modelId="{E0E47D2E-FAEB-4E27-9942-B04550E54864}" type="pres">
      <dgm:prSet presAssocID="{E2C53E3A-882F-4F95-AD79-FA3F38871291}" presName="descendantText" presStyleLbl="alignAccFollowNode1" presStyleIdx="1" presStyleCnt="3" custScaleY="108350" custLinFactNeighborX="420">
        <dgm:presLayoutVars>
          <dgm:bulletEnabled val="1"/>
        </dgm:presLayoutVars>
      </dgm:prSet>
      <dgm:spPr/>
    </dgm:pt>
    <dgm:pt modelId="{1695FFEB-B84F-4C4A-86FF-087ED7219D33}" type="pres">
      <dgm:prSet presAssocID="{B53C9236-8F87-4536-A961-04759F79F61F}" presName="sp" presStyleCnt="0"/>
      <dgm:spPr/>
    </dgm:pt>
    <dgm:pt modelId="{9082D4A2-E923-4AB1-85A6-780361D0BDB6}" type="pres">
      <dgm:prSet presAssocID="{C8C48C38-2D81-43A2-934A-A9DB1E0C214C}" presName="linNode" presStyleCnt="0"/>
      <dgm:spPr/>
    </dgm:pt>
    <dgm:pt modelId="{57275B39-7D05-4921-ACBC-59A79584A8DC}" type="pres">
      <dgm:prSet presAssocID="{C8C48C38-2D81-43A2-934A-A9DB1E0C214C}" presName="parentText" presStyleLbl="node1" presStyleIdx="2" presStyleCnt="3" custScaleX="84387" custScaleY="73174" custLinFactNeighborX="-723" custLinFactNeighborY="-812">
        <dgm:presLayoutVars>
          <dgm:chMax val="1"/>
          <dgm:bulletEnabled val="1"/>
        </dgm:presLayoutVars>
      </dgm:prSet>
      <dgm:spPr/>
    </dgm:pt>
    <dgm:pt modelId="{40FD8CDF-A499-4C1B-8C8E-947219B45636}" type="pres">
      <dgm:prSet presAssocID="{C8C48C38-2D81-43A2-934A-A9DB1E0C214C}" presName="descendantText" presStyleLbl="alignAccFollowNode1" presStyleIdx="2" presStyleCnt="3" custScaleY="100576">
        <dgm:presLayoutVars>
          <dgm:bulletEnabled val="1"/>
        </dgm:presLayoutVars>
      </dgm:prSet>
      <dgm:spPr/>
    </dgm:pt>
  </dgm:ptLst>
  <dgm:cxnLst>
    <dgm:cxn modelId="{E3FE6007-DFCE-43BF-B832-94F5083EF4AF}" type="presOf" srcId="{26C75ABE-7DB7-4441-AEBA-75403BB9DB64}" destId="{B47030A1-3212-4C7E-B895-758024189294}" srcOrd="0" destOrd="2" presId="urn:microsoft.com/office/officeart/2005/8/layout/vList5"/>
    <dgm:cxn modelId="{873A380A-EF17-4ADF-92DC-2F3607480A43}" type="presOf" srcId="{3B5D422C-42C5-4439-A2B2-3098B3C3DC63}" destId="{8B7CCD69-0635-44C4-9A54-DAEDCDD17ECC}" srcOrd="0" destOrd="0" presId="urn:microsoft.com/office/officeart/2005/8/layout/vList5"/>
    <dgm:cxn modelId="{7BC51B12-618D-45F3-B113-795130BF0BB3}" type="presOf" srcId="{093A1D57-F16C-4202-B2EF-E34E053F6797}" destId="{B47030A1-3212-4C7E-B895-758024189294}" srcOrd="0" destOrd="4" presId="urn:microsoft.com/office/officeart/2005/8/layout/vList5"/>
    <dgm:cxn modelId="{47010213-12FF-4B6D-9CB1-2090E0969265}" srcId="{3B5D422C-42C5-4439-A2B2-3098B3C3DC63}" destId="{E2C53E3A-882F-4F95-AD79-FA3F38871291}" srcOrd="1" destOrd="0" parTransId="{7CD71265-EC31-4207-9B57-A3625323397D}" sibTransId="{B53C9236-8F87-4536-A961-04759F79F61F}"/>
    <dgm:cxn modelId="{975F5313-1D52-4F34-951D-80C414DFC3E5}" type="presOf" srcId="{11CB1F1A-27C5-4B48-9638-7F2F062C4C41}" destId="{B47030A1-3212-4C7E-B895-758024189294}" srcOrd="0" destOrd="1" presId="urn:microsoft.com/office/officeart/2005/8/layout/vList5"/>
    <dgm:cxn modelId="{3D663D15-218D-409E-BC0B-832F8FCBF8BB}" type="presOf" srcId="{98EE29BC-5F76-42AD-8041-8D82F2494BDD}" destId="{B47030A1-3212-4C7E-B895-758024189294}" srcOrd="0" destOrd="0" presId="urn:microsoft.com/office/officeart/2005/8/layout/vList5"/>
    <dgm:cxn modelId="{0414581F-173E-482C-9D9A-60E33FF6A59A}" srcId="{C8C48C38-2D81-43A2-934A-A9DB1E0C214C}" destId="{FDBB22B6-2BFF-436A-88ED-5040E8E3E3FB}" srcOrd="0" destOrd="0" parTransId="{74A2C962-9A5C-4040-9A8A-9A7745029FB0}" sibTransId="{8AE5136B-4B03-4353-85C7-6823619FCC56}"/>
    <dgm:cxn modelId="{62D70128-E54E-4D16-A2C1-9E2B3C5ED3D2}" srcId="{EC59612D-96A7-46B7-92E5-E99F2CEAD465}" destId="{26C75ABE-7DB7-4441-AEBA-75403BB9DB64}" srcOrd="2" destOrd="0" parTransId="{80BE05B2-2ED9-45AD-AA8E-61C9F0207DBC}" sibTransId="{8294CD6A-FDBE-4B15-8FC5-E3AFB08DF7DB}"/>
    <dgm:cxn modelId="{A30F9F37-8FB4-4340-8AC3-91C6C9F91F88}" srcId="{3B5D422C-42C5-4439-A2B2-3098B3C3DC63}" destId="{EC59612D-96A7-46B7-92E5-E99F2CEAD465}" srcOrd="0" destOrd="0" parTransId="{83903D86-16BB-4D11-AE30-B20FD5983B4C}" sibTransId="{B6AA6614-395D-440E-819F-414A2FCB53FB}"/>
    <dgm:cxn modelId="{B7D1AA3B-09FD-43DD-8275-5C466549F291}" type="presOf" srcId="{6EE1F396-C627-4AFF-A637-B7194AE3D136}" destId="{B47030A1-3212-4C7E-B895-758024189294}" srcOrd="0" destOrd="3" presId="urn:microsoft.com/office/officeart/2005/8/layout/vList5"/>
    <dgm:cxn modelId="{6435176B-9F14-4B79-B9FB-DCB0631967D4}" type="presOf" srcId="{C8C48C38-2D81-43A2-934A-A9DB1E0C214C}" destId="{57275B39-7D05-4921-ACBC-59A79584A8DC}" srcOrd="0" destOrd="0" presId="urn:microsoft.com/office/officeart/2005/8/layout/vList5"/>
    <dgm:cxn modelId="{60790B4D-73CD-48F4-ADEF-8D076630BE32}" srcId="{EC59612D-96A7-46B7-92E5-E99F2CEAD465}" destId="{98EE29BC-5F76-42AD-8041-8D82F2494BDD}" srcOrd="0" destOrd="0" parTransId="{F244D818-39BB-4751-AA58-DFB81FDE5C57}" sibTransId="{33FFA953-37E3-4FF7-AC3E-2335770FB497}"/>
    <dgm:cxn modelId="{258DFA4E-8BE5-4B83-8841-A0C2EF4B4DF7}" type="presOf" srcId="{EC59612D-96A7-46B7-92E5-E99F2CEAD465}" destId="{90AF3BCE-F3A4-40EA-9699-80DE16BDBD8B}" srcOrd="0" destOrd="0" presId="urn:microsoft.com/office/officeart/2005/8/layout/vList5"/>
    <dgm:cxn modelId="{943E3570-1A57-417B-963E-D0D4F6539EE7}" srcId="{E2C53E3A-882F-4F95-AD79-FA3F38871291}" destId="{8576A5ED-F4DD-4102-B1B1-F7BF0BDCB0C2}" srcOrd="2" destOrd="0" parTransId="{0AC45AB2-65EF-4CB4-93D2-21EE022D9108}" sibTransId="{F84A069E-18C2-4567-BB84-D026C3B2C818}"/>
    <dgm:cxn modelId="{08FBCF70-72ED-4004-8904-B8808C7D1FF4}" srcId="{C8C48C38-2D81-43A2-934A-A9DB1E0C214C}" destId="{8108CAEE-C4B2-459B-9815-E8B88232B562}" srcOrd="1" destOrd="0" parTransId="{1118A559-C38F-4019-90E6-0BC67874BEB9}" sibTransId="{EA182F15-8D8F-4562-9CCB-0EAAEBB8BFCB}"/>
    <dgm:cxn modelId="{5AB89D53-D7AB-47B7-9DFB-D67BBC1DCE94}" srcId="{EC59612D-96A7-46B7-92E5-E99F2CEAD465}" destId="{11CB1F1A-27C5-4B48-9638-7F2F062C4C41}" srcOrd="1" destOrd="0" parTransId="{C6E21929-EA5C-4FAE-B3E1-E8E45367C984}" sibTransId="{DA8F8F63-1F98-4B40-A116-55BE57481683}"/>
    <dgm:cxn modelId="{E5B8B574-562B-426A-8A01-92AFF6D79CAA}" type="presOf" srcId="{D584988A-7AB0-4E1A-95C5-1C6AC87B59A2}" destId="{B47030A1-3212-4C7E-B895-758024189294}" srcOrd="0" destOrd="5" presId="urn:microsoft.com/office/officeart/2005/8/layout/vList5"/>
    <dgm:cxn modelId="{45E9F454-389F-4D58-8C56-85707B1ABECF}" srcId="{3B5D422C-42C5-4439-A2B2-3098B3C3DC63}" destId="{C8C48C38-2D81-43A2-934A-A9DB1E0C214C}" srcOrd="2" destOrd="0" parTransId="{E2F3F152-BC4F-4115-940A-57CC1A7E3D17}" sibTransId="{2DFB3A56-B008-43ED-8AC9-E5984B8F8D59}"/>
    <dgm:cxn modelId="{8060C27B-1E6E-4BA8-A759-571CA6D6C589}" srcId="{EC59612D-96A7-46B7-92E5-E99F2CEAD465}" destId="{6EE1F396-C627-4AFF-A637-B7194AE3D136}" srcOrd="3" destOrd="0" parTransId="{D3730010-8940-4F3C-8948-AB7AC41AEE4D}" sibTransId="{3CA5CB37-1CEB-4E71-9FA8-9B1E3EC444A1}"/>
    <dgm:cxn modelId="{ACF4BB93-23C9-4925-BB2D-646256EC07F9}" type="presOf" srcId="{8108CAEE-C4B2-459B-9815-E8B88232B562}" destId="{40FD8CDF-A499-4C1B-8C8E-947219B45636}" srcOrd="0" destOrd="1" presId="urn:microsoft.com/office/officeart/2005/8/layout/vList5"/>
    <dgm:cxn modelId="{ACB7BD9B-9172-4DCD-91D7-E512E6CD79BB}" srcId="{E2C53E3A-882F-4F95-AD79-FA3F38871291}" destId="{F375F73A-4F41-4799-83BA-F15B7A0621E4}" srcOrd="0" destOrd="0" parTransId="{60D5B7B7-E91A-4E3F-8374-69220509CB25}" sibTransId="{230D9E7E-45E2-4D31-AE7D-122474BE2B1B}"/>
    <dgm:cxn modelId="{952AD0BE-671F-45ED-8476-D55565BB176F}" type="presOf" srcId="{D041507F-AE49-45AA-8C89-24F8FEC494AC}" destId="{E0E47D2E-FAEB-4E27-9942-B04550E54864}" srcOrd="0" destOrd="1" presId="urn:microsoft.com/office/officeart/2005/8/layout/vList5"/>
    <dgm:cxn modelId="{D796C2C0-1B96-4DF5-9146-1D378C550647}" type="presOf" srcId="{F375F73A-4F41-4799-83BA-F15B7A0621E4}" destId="{E0E47D2E-FAEB-4E27-9942-B04550E54864}" srcOrd="0" destOrd="0" presId="urn:microsoft.com/office/officeart/2005/8/layout/vList5"/>
    <dgm:cxn modelId="{A1BAA6C1-DE58-43C1-8B82-59BA3B66EAF4}" srcId="{E2C53E3A-882F-4F95-AD79-FA3F38871291}" destId="{D041507F-AE49-45AA-8C89-24F8FEC494AC}" srcOrd="1" destOrd="0" parTransId="{D512581B-1092-4BBB-A8D9-5A94C000C089}" sibTransId="{508846D2-72C3-4562-B5C7-E7FAC92373AD}"/>
    <dgm:cxn modelId="{82A3B4C8-DDAE-4033-B7ED-8ABCCB1E9F6C}" srcId="{EC59612D-96A7-46B7-92E5-E99F2CEAD465}" destId="{093A1D57-F16C-4202-B2EF-E34E053F6797}" srcOrd="4" destOrd="0" parTransId="{7F5AC9A6-27D4-497F-A3FA-AED04B25F282}" sibTransId="{7EDEAF0B-2C6C-45E2-B800-8DB552E60CE3}"/>
    <dgm:cxn modelId="{05998FCA-07AC-49A5-A158-74FE00EEE50F}" srcId="{EC59612D-96A7-46B7-92E5-E99F2CEAD465}" destId="{D584988A-7AB0-4E1A-95C5-1C6AC87B59A2}" srcOrd="5" destOrd="0" parTransId="{24C78823-8F0C-4A76-9376-6CC4EA61B3F0}" sibTransId="{028E4B7B-7967-4FF9-A2B0-6A1960E2E057}"/>
    <dgm:cxn modelId="{884ABACE-121A-4175-ACAA-F51F326E03FE}" type="presOf" srcId="{E2C53E3A-882F-4F95-AD79-FA3F38871291}" destId="{D9B37399-598F-4BB5-B04B-CE8732F673F8}" srcOrd="0" destOrd="0" presId="urn:microsoft.com/office/officeart/2005/8/layout/vList5"/>
    <dgm:cxn modelId="{A99596DD-9BBB-4062-824C-2B499AAF49FA}" type="presOf" srcId="{FDBB22B6-2BFF-436A-88ED-5040E8E3E3FB}" destId="{40FD8CDF-A499-4C1B-8C8E-947219B45636}" srcOrd="0" destOrd="0" presId="urn:microsoft.com/office/officeart/2005/8/layout/vList5"/>
    <dgm:cxn modelId="{4DC8B4DF-F9E6-4CC9-B1F9-19EFE95BB516}" type="presOf" srcId="{8576A5ED-F4DD-4102-B1B1-F7BF0BDCB0C2}" destId="{E0E47D2E-FAEB-4E27-9942-B04550E54864}" srcOrd="0" destOrd="2" presId="urn:microsoft.com/office/officeart/2005/8/layout/vList5"/>
    <dgm:cxn modelId="{C8872100-3381-4B19-8828-1ADE1C777F53}" type="presParOf" srcId="{8B7CCD69-0635-44C4-9A54-DAEDCDD17ECC}" destId="{C645223D-829B-4C30-A3D5-7AF59976D38A}" srcOrd="0" destOrd="0" presId="urn:microsoft.com/office/officeart/2005/8/layout/vList5"/>
    <dgm:cxn modelId="{09339826-8CB2-4544-A3D0-ED6D7C398F0E}" type="presParOf" srcId="{C645223D-829B-4C30-A3D5-7AF59976D38A}" destId="{90AF3BCE-F3A4-40EA-9699-80DE16BDBD8B}" srcOrd="0" destOrd="0" presId="urn:microsoft.com/office/officeart/2005/8/layout/vList5"/>
    <dgm:cxn modelId="{A07551A2-5BEA-47EA-A7A7-51D4A8D6DE26}" type="presParOf" srcId="{C645223D-829B-4C30-A3D5-7AF59976D38A}" destId="{B47030A1-3212-4C7E-B895-758024189294}" srcOrd="1" destOrd="0" presId="urn:microsoft.com/office/officeart/2005/8/layout/vList5"/>
    <dgm:cxn modelId="{9DF1E703-22E3-4FCE-9960-0F67561E1D0C}" type="presParOf" srcId="{8B7CCD69-0635-44C4-9A54-DAEDCDD17ECC}" destId="{7F6112C0-C882-45BD-8111-48F8CB1EBE39}" srcOrd="1" destOrd="0" presId="urn:microsoft.com/office/officeart/2005/8/layout/vList5"/>
    <dgm:cxn modelId="{5D3C3C8C-96EE-4F48-B749-44EF51D183DD}" type="presParOf" srcId="{8B7CCD69-0635-44C4-9A54-DAEDCDD17ECC}" destId="{946E88A0-3FEF-42CC-8B88-08CB298EECD5}" srcOrd="2" destOrd="0" presId="urn:microsoft.com/office/officeart/2005/8/layout/vList5"/>
    <dgm:cxn modelId="{08AC0687-C103-4F24-8C0D-DDE2CCE1F3CA}" type="presParOf" srcId="{946E88A0-3FEF-42CC-8B88-08CB298EECD5}" destId="{D9B37399-598F-4BB5-B04B-CE8732F673F8}" srcOrd="0" destOrd="0" presId="urn:microsoft.com/office/officeart/2005/8/layout/vList5"/>
    <dgm:cxn modelId="{170DC2B5-A6DF-488A-831B-61DC829E95DC}" type="presParOf" srcId="{946E88A0-3FEF-42CC-8B88-08CB298EECD5}" destId="{E0E47D2E-FAEB-4E27-9942-B04550E54864}" srcOrd="1" destOrd="0" presId="urn:microsoft.com/office/officeart/2005/8/layout/vList5"/>
    <dgm:cxn modelId="{049DA213-F9FE-4277-ADB9-EE97F8B66FEA}" type="presParOf" srcId="{8B7CCD69-0635-44C4-9A54-DAEDCDD17ECC}" destId="{1695FFEB-B84F-4C4A-86FF-087ED7219D33}" srcOrd="3" destOrd="0" presId="urn:microsoft.com/office/officeart/2005/8/layout/vList5"/>
    <dgm:cxn modelId="{8057CCDA-DEF8-4821-B512-9657E59E6B5F}" type="presParOf" srcId="{8B7CCD69-0635-44C4-9A54-DAEDCDD17ECC}" destId="{9082D4A2-E923-4AB1-85A6-780361D0BDB6}" srcOrd="4" destOrd="0" presId="urn:microsoft.com/office/officeart/2005/8/layout/vList5"/>
    <dgm:cxn modelId="{FA59D2AE-2093-45E8-8CF3-B0F9D8A9BB0B}" type="presParOf" srcId="{9082D4A2-E923-4AB1-85A6-780361D0BDB6}" destId="{57275B39-7D05-4921-ACBC-59A79584A8DC}" srcOrd="0" destOrd="0" presId="urn:microsoft.com/office/officeart/2005/8/layout/vList5"/>
    <dgm:cxn modelId="{1DA4C22C-6A5D-4C87-8BA2-F8921A8F5C85}" type="presParOf" srcId="{9082D4A2-E923-4AB1-85A6-780361D0BDB6}" destId="{40FD8CDF-A499-4C1B-8C8E-947219B456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B74A40-E8FA-4831-A22F-7ECFFB3FF67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F41CEB63-B3B7-4818-A8F6-262F06325BC0}">
      <dgm:prSet custT="1">
        <dgm:style>
          <a:lnRef idx="1">
            <a:schemeClr val="accent1"/>
          </a:lnRef>
          <a:fillRef idx="3">
            <a:schemeClr val="accent1"/>
          </a:fillRef>
          <a:effectRef idx="2">
            <a:schemeClr val="accent1"/>
          </a:effectRef>
          <a:fontRef idx="minor">
            <a:schemeClr val="lt1"/>
          </a:fontRef>
        </dgm:style>
      </dgm:prSet>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b="1" dirty="0" err="1">
              <a:solidFill>
                <a:schemeClr val="bg1"/>
              </a:solidFill>
              <a:latin typeface="Calibri" pitchFamily="34" charset="0"/>
              <a:cs typeface="Calibri" pitchFamily="34" charset="0"/>
            </a:rPr>
            <a:t>Ҷалби</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таҷриба</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ва</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захираҳои</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бахши</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хусусӣ</a:t>
          </a:r>
          <a:r>
            <a:rPr lang="ru-RU" sz="2800" b="1" dirty="0">
              <a:solidFill>
                <a:schemeClr val="bg1"/>
              </a:solidFill>
              <a:latin typeface="Calibri" pitchFamily="34" charset="0"/>
              <a:cs typeface="Calibri" pitchFamily="34" charset="0"/>
            </a:rPr>
            <a:t> </a:t>
          </a:r>
        </a:p>
        <a:p>
          <a:pPr algn="l" defTabSz="755650" rtl="0">
            <a:lnSpc>
              <a:spcPct val="90000"/>
            </a:lnSpc>
            <a:spcBef>
              <a:spcPct val="0"/>
            </a:spcBef>
            <a:spcAft>
              <a:spcPct val="35000"/>
            </a:spcAft>
          </a:pPr>
          <a:endParaRPr lang="ru-RU" sz="1900" b="1" dirty="0">
            <a:solidFill>
              <a:srgbClr val="002060"/>
            </a:solidFill>
          </a:endParaRPr>
        </a:p>
      </dgm:t>
    </dgm:pt>
    <dgm:pt modelId="{E86B45F7-1B0C-4518-9FE4-BDF744020FE4}" type="parTrans" cxnId="{ABB1FD4E-B0CA-4A99-8E2C-A908C1A9057D}">
      <dgm:prSet/>
      <dgm:spPr/>
      <dgm:t>
        <a:bodyPr/>
        <a:lstStyle/>
        <a:p>
          <a:endParaRPr lang="ru-RU">
            <a:solidFill>
              <a:srgbClr val="002060"/>
            </a:solidFill>
          </a:endParaRPr>
        </a:p>
      </dgm:t>
    </dgm:pt>
    <dgm:pt modelId="{DBFCD469-7C73-4E03-B544-C964B0E46E5B}" type="sibTrans" cxnId="{ABB1FD4E-B0CA-4A99-8E2C-A908C1A9057D}">
      <dgm:prSet/>
      <dgm:spPr/>
      <dgm:t>
        <a:bodyPr/>
        <a:lstStyle/>
        <a:p>
          <a:endParaRPr lang="ru-RU">
            <a:solidFill>
              <a:srgbClr val="002060"/>
            </a:solidFill>
          </a:endParaRPr>
        </a:p>
      </dgm:t>
    </dgm:pt>
    <dgm:pt modelId="{A81C36C9-852E-4CC0-A1E3-00839606FE63}">
      <dgm:prSet custT="1">
        <dgm:style>
          <a:lnRef idx="1">
            <a:schemeClr val="accent1"/>
          </a:lnRef>
          <a:fillRef idx="3">
            <a:schemeClr val="accent1"/>
          </a:fillRef>
          <a:effectRef idx="2">
            <a:schemeClr val="accent1"/>
          </a:effectRef>
          <a:fontRef idx="minor">
            <a:schemeClr val="lt1"/>
          </a:fontRef>
        </dgm:style>
      </dgm:prSet>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b="1" dirty="0" err="1">
              <a:solidFill>
                <a:schemeClr val="bg1"/>
              </a:solidFill>
              <a:latin typeface="Calibri" pitchFamily="34" charset="0"/>
              <a:cs typeface="Calibri" pitchFamily="34" charset="0"/>
            </a:rPr>
            <a:t>Вогузор</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намудани</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қисме</a:t>
          </a:r>
          <a:r>
            <a:rPr lang="ru-RU" sz="2800" b="1" dirty="0">
              <a:solidFill>
                <a:schemeClr val="bg1"/>
              </a:solidFill>
              <a:latin typeface="Calibri" pitchFamily="34" charset="0"/>
              <a:cs typeface="Calibri" pitchFamily="34" charset="0"/>
            </a:rPr>
            <a:t> аз </a:t>
          </a:r>
          <a:r>
            <a:rPr lang="ru-RU" sz="2800" b="1" dirty="0" err="1">
              <a:solidFill>
                <a:schemeClr val="bg1"/>
              </a:solidFill>
              <a:latin typeface="Calibri" pitchFamily="34" charset="0"/>
              <a:cs typeface="Calibri" pitchFamily="34" charset="0"/>
            </a:rPr>
            <a:t>хавфҳо</a:t>
          </a:r>
          <a:r>
            <a:rPr lang="ru-RU" sz="2800" b="1" dirty="0">
              <a:solidFill>
                <a:schemeClr val="bg1"/>
              </a:solidFill>
              <a:latin typeface="Calibri" pitchFamily="34" charset="0"/>
              <a:cs typeface="Calibri" pitchFamily="34" charset="0"/>
            </a:rPr>
            <a:t> ба </a:t>
          </a:r>
          <a:r>
            <a:rPr lang="ru-RU" sz="2800" b="1" dirty="0" err="1">
              <a:solidFill>
                <a:schemeClr val="bg1"/>
              </a:solidFill>
              <a:latin typeface="Calibri" pitchFamily="34" charset="0"/>
              <a:cs typeface="Calibri" pitchFamily="34" charset="0"/>
            </a:rPr>
            <a:t>бахши</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хусусӣ</a:t>
          </a:r>
          <a:endParaRPr lang="ru-RU" sz="2800" b="1" dirty="0">
            <a:solidFill>
              <a:schemeClr val="bg1"/>
            </a:solidFill>
            <a:latin typeface="Calibri" pitchFamily="34" charset="0"/>
            <a:cs typeface="Calibri" pitchFamily="34" charset="0"/>
          </a:endParaRPr>
        </a:p>
        <a:p>
          <a:pPr algn="ctr" defTabSz="800100" rtl="0">
            <a:lnSpc>
              <a:spcPct val="90000"/>
            </a:lnSpc>
            <a:spcBef>
              <a:spcPct val="0"/>
            </a:spcBef>
            <a:spcAft>
              <a:spcPct val="35000"/>
            </a:spcAft>
          </a:pPr>
          <a:endParaRPr lang="ru-RU" sz="3200" b="1" dirty="0">
            <a:solidFill>
              <a:srgbClr val="002060"/>
            </a:solidFill>
          </a:endParaRPr>
        </a:p>
      </dgm:t>
    </dgm:pt>
    <dgm:pt modelId="{476B4F0D-5760-4997-B1D6-25AEF579E465}" type="parTrans" cxnId="{7F5B34FA-CF77-43D2-9D2C-A4E8E32F341F}">
      <dgm:prSet/>
      <dgm:spPr/>
      <dgm:t>
        <a:bodyPr/>
        <a:lstStyle/>
        <a:p>
          <a:endParaRPr lang="ru-RU">
            <a:solidFill>
              <a:srgbClr val="002060"/>
            </a:solidFill>
          </a:endParaRPr>
        </a:p>
      </dgm:t>
    </dgm:pt>
    <dgm:pt modelId="{9BC7CB28-69D6-44F2-8A89-743769E64203}" type="sibTrans" cxnId="{7F5B34FA-CF77-43D2-9D2C-A4E8E32F341F}">
      <dgm:prSet/>
      <dgm:spPr/>
      <dgm:t>
        <a:bodyPr/>
        <a:lstStyle/>
        <a:p>
          <a:endParaRPr lang="ru-RU">
            <a:solidFill>
              <a:srgbClr val="002060"/>
            </a:solidFill>
          </a:endParaRPr>
        </a:p>
      </dgm:t>
    </dgm:pt>
    <dgm:pt modelId="{4715E7A1-34C3-4A7D-A102-7B482AB67BFF}">
      <dgm:prSet custT="1">
        <dgm:style>
          <a:lnRef idx="1">
            <a:schemeClr val="accent1"/>
          </a:lnRef>
          <a:fillRef idx="3">
            <a:schemeClr val="accent1"/>
          </a:fillRef>
          <a:effectRef idx="2">
            <a:schemeClr val="accent1"/>
          </a:effectRef>
          <a:fontRef idx="minor">
            <a:schemeClr val="lt1"/>
          </a:fontRef>
        </dgm:style>
      </dgm:prSet>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b="1" dirty="0" err="1">
              <a:solidFill>
                <a:schemeClr val="bg1"/>
              </a:solidFill>
              <a:latin typeface="Calibri" pitchFamily="34" charset="0"/>
              <a:cs typeface="Calibri" pitchFamily="34" charset="0"/>
            </a:rPr>
            <a:t>Хизматрасонии</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самараноки</a:t>
          </a:r>
          <a:r>
            <a:rPr lang="ru-RU" sz="2800" b="1" dirty="0">
              <a:solidFill>
                <a:schemeClr val="bg1"/>
              </a:solidFill>
              <a:latin typeface="Calibri" pitchFamily="34" charset="0"/>
              <a:cs typeface="Calibri" pitchFamily="34" charset="0"/>
            </a:rPr>
            <a:t> </a:t>
          </a:r>
          <a:r>
            <a:rPr lang="ru-RU" sz="2800" b="1" dirty="0" err="1">
              <a:solidFill>
                <a:schemeClr val="bg1"/>
              </a:solidFill>
              <a:latin typeface="Calibri" pitchFamily="34" charset="0"/>
              <a:cs typeface="Calibri" pitchFamily="34" charset="0"/>
            </a:rPr>
            <a:t>инфрасохторӣ</a:t>
          </a:r>
          <a:endParaRPr lang="ru-RU" sz="2800" b="1" dirty="0">
            <a:solidFill>
              <a:schemeClr val="bg1"/>
            </a:solidFill>
            <a:latin typeface="Calibri" pitchFamily="34" charset="0"/>
            <a:cs typeface="Calibri" pitchFamily="34" charset="0"/>
          </a:endParaRPr>
        </a:p>
        <a:p>
          <a:pPr rtl="0"/>
          <a:endParaRPr lang="ru-RU" sz="2400" b="1" dirty="0">
            <a:solidFill>
              <a:srgbClr val="002060"/>
            </a:solidFill>
            <a:latin typeface="Calibri" pitchFamily="34" charset="0"/>
            <a:cs typeface="Calibri" pitchFamily="34" charset="0"/>
          </a:endParaRPr>
        </a:p>
      </dgm:t>
    </dgm:pt>
    <dgm:pt modelId="{E534B104-1437-491C-AF85-26D2BB0C7ECA}" type="parTrans" cxnId="{4124849B-E47E-498D-8A14-CFBF8032F7EE}">
      <dgm:prSet/>
      <dgm:spPr/>
      <dgm:t>
        <a:bodyPr/>
        <a:lstStyle/>
        <a:p>
          <a:endParaRPr lang="ru-RU">
            <a:solidFill>
              <a:srgbClr val="002060"/>
            </a:solidFill>
          </a:endParaRPr>
        </a:p>
      </dgm:t>
    </dgm:pt>
    <dgm:pt modelId="{8B0EBE84-EF3F-4AC3-A6F7-1641292A5A26}" type="sibTrans" cxnId="{4124849B-E47E-498D-8A14-CFBF8032F7EE}">
      <dgm:prSet/>
      <dgm:spPr/>
      <dgm:t>
        <a:bodyPr/>
        <a:lstStyle/>
        <a:p>
          <a:endParaRPr lang="ru-RU">
            <a:solidFill>
              <a:srgbClr val="002060"/>
            </a:solidFill>
          </a:endParaRPr>
        </a:p>
      </dgm:t>
    </dgm:pt>
    <dgm:pt modelId="{FD2C39F1-DF04-4805-AD8E-952CEA718379}" type="pres">
      <dgm:prSet presAssocID="{62B74A40-E8FA-4831-A22F-7ECFFB3FF673}" presName="Name0" presStyleCnt="0">
        <dgm:presLayoutVars>
          <dgm:dir/>
          <dgm:resizeHandles val="exact"/>
        </dgm:presLayoutVars>
      </dgm:prSet>
      <dgm:spPr/>
    </dgm:pt>
    <dgm:pt modelId="{101759D6-7902-4192-BC11-9A58E8844BF2}" type="pres">
      <dgm:prSet presAssocID="{F41CEB63-B3B7-4818-A8F6-262F06325BC0}" presName="node" presStyleLbl="node1" presStyleIdx="0" presStyleCnt="3">
        <dgm:presLayoutVars>
          <dgm:bulletEnabled val="1"/>
        </dgm:presLayoutVars>
      </dgm:prSet>
      <dgm:spPr/>
    </dgm:pt>
    <dgm:pt modelId="{9251EDD0-D55F-4C90-9FED-BFAFE427BD77}" type="pres">
      <dgm:prSet presAssocID="{DBFCD469-7C73-4E03-B544-C964B0E46E5B}" presName="sibTrans" presStyleCnt="0"/>
      <dgm:spPr/>
    </dgm:pt>
    <dgm:pt modelId="{92BDAB8A-3981-402A-B14C-8C3CD8E0704A}" type="pres">
      <dgm:prSet presAssocID="{A81C36C9-852E-4CC0-A1E3-00839606FE63}" presName="node" presStyleLbl="node1" presStyleIdx="1" presStyleCnt="3" custScaleX="97531" custLinFactNeighborY="1399">
        <dgm:presLayoutVars>
          <dgm:bulletEnabled val="1"/>
        </dgm:presLayoutVars>
      </dgm:prSet>
      <dgm:spPr/>
    </dgm:pt>
    <dgm:pt modelId="{F2F2BE31-043E-47C1-BA8E-AD41CC213D2F}" type="pres">
      <dgm:prSet presAssocID="{9BC7CB28-69D6-44F2-8A89-743769E64203}" presName="sibTrans" presStyleCnt="0"/>
      <dgm:spPr/>
    </dgm:pt>
    <dgm:pt modelId="{43C9705E-DE3F-45B4-9D77-822498A6BCD5}" type="pres">
      <dgm:prSet presAssocID="{4715E7A1-34C3-4A7D-A102-7B482AB67BFF}" presName="node" presStyleLbl="node1" presStyleIdx="2" presStyleCnt="3" custScaleX="105294">
        <dgm:presLayoutVars>
          <dgm:bulletEnabled val="1"/>
        </dgm:presLayoutVars>
      </dgm:prSet>
      <dgm:spPr/>
    </dgm:pt>
  </dgm:ptLst>
  <dgm:cxnLst>
    <dgm:cxn modelId="{3C02FE0F-F947-4F5A-BC69-5EBAD3E24D5D}" type="presOf" srcId="{F41CEB63-B3B7-4818-A8F6-262F06325BC0}" destId="{101759D6-7902-4192-BC11-9A58E8844BF2}" srcOrd="0" destOrd="0" presId="urn:microsoft.com/office/officeart/2005/8/layout/hList6"/>
    <dgm:cxn modelId="{B095E63F-2319-4CD5-AAD9-4473FC1D10EE}" type="presOf" srcId="{62B74A40-E8FA-4831-A22F-7ECFFB3FF673}" destId="{FD2C39F1-DF04-4805-AD8E-952CEA718379}" srcOrd="0" destOrd="0" presId="urn:microsoft.com/office/officeart/2005/8/layout/hList6"/>
    <dgm:cxn modelId="{ABB1FD4E-B0CA-4A99-8E2C-A908C1A9057D}" srcId="{62B74A40-E8FA-4831-A22F-7ECFFB3FF673}" destId="{F41CEB63-B3B7-4818-A8F6-262F06325BC0}" srcOrd="0" destOrd="0" parTransId="{E86B45F7-1B0C-4518-9FE4-BDF744020FE4}" sibTransId="{DBFCD469-7C73-4E03-B544-C964B0E46E5B}"/>
    <dgm:cxn modelId="{C24B2E98-39CC-481B-B4A4-5263338604DC}" type="presOf" srcId="{4715E7A1-34C3-4A7D-A102-7B482AB67BFF}" destId="{43C9705E-DE3F-45B4-9D77-822498A6BCD5}" srcOrd="0" destOrd="0" presId="urn:microsoft.com/office/officeart/2005/8/layout/hList6"/>
    <dgm:cxn modelId="{4124849B-E47E-498D-8A14-CFBF8032F7EE}" srcId="{62B74A40-E8FA-4831-A22F-7ECFFB3FF673}" destId="{4715E7A1-34C3-4A7D-A102-7B482AB67BFF}" srcOrd="2" destOrd="0" parTransId="{E534B104-1437-491C-AF85-26D2BB0C7ECA}" sibTransId="{8B0EBE84-EF3F-4AC3-A6F7-1641292A5A26}"/>
    <dgm:cxn modelId="{BE7ED2A0-FDF9-4258-B628-4DD75F54292C}" type="presOf" srcId="{A81C36C9-852E-4CC0-A1E3-00839606FE63}" destId="{92BDAB8A-3981-402A-B14C-8C3CD8E0704A}" srcOrd="0" destOrd="0" presId="urn:microsoft.com/office/officeart/2005/8/layout/hList6"/>
    <dgm:cxn modelId="{7F5B34FA-CF77-43D2-9D2C-A4E8E32F341F}" srcId="{62B74A40-E8FA-4831-A22F-7ECFFB3FF673}" destId="{A81C36C9-852E-4CC0-A1E3-00839606FE63}" srcOrd="1" destOrd="0" parTransId="{476B4F0D-5760-4997-B1D6-25AEF579E465}" sibTransId="{9BC7CB28-69D6-44F2-8A89-743769E64203}"/>
    <dgm:cxn modelId="{3CA4EB75-8237-4A84-9DE5-EDD404CD1528}" type="presParOf" srcId="{FD2C39F1-DF04-4805-AD8E-952CEA718379}" destId="{101759D6-7902-4192-BC11-9A58E8844BF2}" srcOrd="0" destOrd="0" presId="urn:microsoft.com/office/officeart/2005/8/layout/hList6"/>
    <dgm:cxn modelId="{5C81FC98-CB60-44A5-BEE5-379A1CC624B3}" type="presParOf" srcId="{FD2C39F1-DF04-4805-AD8E-952CEA718379}" destId="{9251EDD0-D55F-4C90-9FED-BFAFE427BD77}" srcOrd="1" destOrd="0" presId="urn:microsoft.com/office/officeart/2005/8/layout/hList6"/>
    <dgm:cxn modelId="{29C03EB4-C928-4D20-8FBA-D230F1209467}" type="presParOf" srcId="{FD2C39F1-DF04-4805-AD8E-952CEA718379}" destId="{92BDAB8A-3981-402A-B14C-8C3CD8E0704A}" srcOrd="2" destOrd="0" presId="urn:microsoft.com/office/officeart/2005/8/layout/hList6"/>
    <dgm:cxn modelId="{2AA32C40-C397-4C63-82CC-B1E9C4D65F19}" type="presParOf" srcId="{FD2C39F1-DF04-4805-AD8E-952CEA718379}" destId="{F2F2BE31-043E-47C1-BA8E-AD41CC213D2F}" srcOrd="3" destOrd="0" presId="urn:microsoft.com/office/officeart/2005/8/layout/hList6"/>
    <dgm:cxn modelId="{B3301323-2841-4BB1-A603-86FCF55E6A9D}" type="presParOf" srcId="{FD2C39F1-DF04-4805-AD8E-952CEA718379}" destId="{43C9705E-DE3F-45B4-9D77-822498A6BCD5}"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B74A40-E8FA-4831-A22F-7ECFFB3FF67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F41CEB63-B3B7-4818-A8F6-262F06325BC0}">
      <dgm:prSet custT="1">
        <dgm:style>
          <a:lnRef idx="1">
            <a:schemeClr val="accent1"/>
          </a:lnRef>
          <a:fillRef idx="3">
            <a:schemeClr val="accent1"/>
          </a:fillRef>
          <a:effectRef idx="2">
            <a:schemeClr val="accent1"/>
          </a:effectRef>
          <a:fontRef idx="minor">
            <a:schemeClr val="lt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3200" b="1" dirty="0" err="1">
              <a:solidFill>
                <a:schemeClr val="bg1"/>
              </a:solidFill>
              <a:latin typeface="Calibri" pitchFamily="34" charset="0"/>
              <a:cs typeface="Calibri" pitchFamily="34" charset="0"/>
            </a:rPr>
            <a:t>Таъмини</a:t>
          </a:r>
          <a:r>
            <a:rPr lang="ru-RU" sz="3200" b="1" dirty="0">
              <a:solidFill>
                <a:schemeClr val="bg1"/>
              </a:solidFill>
              <a:latin typeface="Calibri" pitchFamily="34" charset="0"/>
              <a:cs typeface="Calibri" pitchFamily="34" charset="0"/>
            </a:rPr>
            <a:t> </a:t>
          </a:r>
          <a:r>
            <a:rPr lang="ru-RU" sz="3200" b="1" dirty="0" err="1">
              <a:solidFill>
                <a:schemeClr val="bg1"/>
              </a:solidFill>
              <a:latin typeface="Calibri" pitchFamily="34" charset="0"/>
              <a:cs typeface="Calibri" pitchFamily="34" charset="0"/>
            </a:rPr>
            <a:t>таносуби</a:t>
          </a:r>
          <a:r>
            <a:rPr lang="ru-RU" sz="3200" b="1" dirty="0">
              <a:solidFill>
                <a:schemeClr val="bg1"/>
              </a:solidFill>
              <a:latin typeface="Calibri" pitchFamily="34" charset="0"/>
              <a:cs typeface="Calibri" pitchFamily="34" charset="0"/>
            </a:rPr>
            <a:t> «</a:t>
          </a:r>
          <a:r>
            <a:rPr lang="ru-RU" sz="3200" b="1" dirty="0" err="1">
              <a:solidFill>
                <a:schemeClr val="bg1"/>
              </a:solidFill>
              <a:latin typeface="Calibri" pitchFamily="34" charset="0"/>
              <a:cs typeface="Calibri" pitchFamily="34" charset="0"/>
            </a:rPr>
            <a:t>нарх</a:t>
          </a:r>
          <a:r>
            <a:rPr lang="ru-RU" sz="3200" b="1" dirty="0">
              <a:solidFill>
                <a:schemeClr val="bg1"/>
              </a:solidFill>
              <a:latin typeface="Calibri" pitchFamily="34" charset="0"/>
              <a:cs typeface="Calibri" pitchFamily="34" charset="0"/>
            </a:rPr>
            <a:t> </a:t>
          </a:r>
          <a:r>
            <a:rPr lang="ru-RU" sz="3200" b="1" dirty="0" err="1">
              <a:solidFill>
                <a:schemeClr val="bg1"/>
              </a:solidFill>
              <a:latin typeface="Calibri" pitchFamily="34" charset="0"/>
              <a:cs typeface="Calibri" pitchFamily="34" charset="0"/>
            </a:rPr>
            <a:t>ва</a:t>
          </a:r>
          <a:r>
            <a:rPr lang="ru-RU" sz="3200" b="1" dirty="0">
              <a:solidFill>
                <a:schemeClr val="bg1"/>
              </a:solidFill>
              <a:latin typeface="Calibri" pitchFamily="34" charset="0"/>
              <a:cs typeface="Calibri" pitchFamily="34" charset="0"/>
            </a:rPr>
            <a:t> </a:t>
          </a:r>
          <a:r>
            <a:rPr lang="ru-RU" sz="3200" b="1" dirty="0" err="1">
              <a:solidFill>
                <a:schemeClr val="bg1"/>
              </a:solidFill>
              <a:latin typeface="Calibri" pitchFamily="34" charset="0"/>
              <a:cs typeface="Calibri" pitchFamily="34" charset="0"/>
            </a:rPr>
            <a:t>сифат</a:t>
          </a:r>
          <a:r>
            <a:rPr lang="ru-RU" sz="3200" b="1" dirty="0">
              <a:solidFill>
                <a:schemeClr val="bg1"/>
              </a:solidFill>
              <a:latin typeface="Calibri" pitchFamily="34" charset="0"/>
              <a:cs typeface="Calibri" pitchFamily="34" charset="0"/>
            </a:rPr>
            <a:t>»</a:t>
          </a:r>
        </a:p>
      </dgm:t>
    </dgm:pt>
    <dgm:pt modelId="{E86B45F7-1B0C-4518-9FE4-BDF744020FE4}" type="parTrans" cxnId="{ABB1FD4E-B0CA-4A99-8E2C-A908C1A9057D}">
      <dgm:prSet/>
      <dgm:spPr/>
      <dgm:t>
        <a:bodyPr/>
        <a:lstStyle/>
        <a:p>
          <a:endParaRPr lang="ru-RU">
            <a:solidFill>
              <a:srgbClr val="002060"/>
            </a:solidFill>
          </a:endParaRPr>
        </a:p>
      </dgm:t>
    </dgm:pt>
    <dgm:pt modelId="{DBFCD469-7C73-4E03-B544-C964B0E46E5B}" type="sibTrans" cxnId="{ABB1FD4E-B0CA-4A99-8E2C-A908C1A9057D}">
      <dgm:prSet/>
      <dgm:spPr/>
      <dgm:t>
        <a:bodyPr/>
        <a:lstStyle/>
        <a:p>
          <a:endParaRPr lang="ru-RU">
            <a:solidFill>
              <a:srgbClr val="002060"/>
            </a:solidFill>
          </a:endParaRPr>
        </a:p>
      </dgm:t>
    </dgm:pt>
    <dgm:pt modelId="{A81C36C9-852E-4CC0-A1E3-00839606FE63}">
      <dgm:prSet custT="1">
        <dgm:style>
          <a:lnRef idx="1">
            <a:schemeClr val="accent1"/>
          </a:lnRef>
          <a:fillRef idx="3">
            <a:schemeClr val="accent1"/>
          </a:fillRef>
          <a:effectRef idx="2">
            <a:schemeClr val="accent1"/>
          </a:effectRef>
          <a:fontRef idx="minor">
            <a:schemeClr val="lt1"/>
          </a:fontRef>
        </dgm:style>
      </dgm:prSet>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3200" b="1" dirty="0">
              <a:solidFill>
                <a:schemeClr val="bg1"/>
              </a:solidFill>
              <a:latin typeface="Calibri" pitchFamily="34" charset="0"/>
              <a:cs typeface="Calibri" pitchFamily="34" charset="0"/>
            </a:rPr>
            <a:t>Рушди инфрасохтор ва сат</a:t>
          </a:r>
          <a:r>
            <a:rPr lang="ru-RU" sz="3200" b="1" dirty="0">
              <a:solidFill>
                <a:schemeClr val="bg1"/>
              </a:solidFill>
              <a:latin typeface="Calibri" pitchFamily="34" charset="0"/>
              <a:cs typeface="Calibri" pitchFamily="34" charset="0"/>
            </a:rPr>
            <a:t>ҳ</a:t>
          </a:r>
          <a:r>
            <a:rPr lang="ru" sz="3200" b="1" dirty="0">
              <a:solidFill>
                <a:schemeClr val="bg1"/>
              </a:solidFill>
              <a:latin typeface="Calibri" pitchFamily="34" charset="0"/>
              <a:cs typeface="Calibri" pitchFamily="34" charset="0"/>
            </a:rPr>
            <a:t>и боз </a:t>
          </a:r>
          <a:r>
            <a:rPr lang="ru-RU" sz="3200" b="1" dirty="0">
              <a:solidFill>
                <a:schemeClr val="bg1"/>
              </a:solidFill>
              <a:latin typeface="Calibri" pitchFamily="34" charset="0"/>
              <a:cs typeface="Calibri" pitchFamily="34" charset="0"/>
            </a:rPr>
            <a:t>ҳ</a:t>
          </a:r>
          <a:r>
            <a:rPr lang="ru" sz="3200" b="1" dirty="0">
              <a:solidFill>
                <a:schemeClr val="bg1"/>
              </a:solidFill>
              <a:latin typeface="Calibri" pitchFamily="34" charset="0"/>
              <a:cs typeface="Calibri" pitchFamily="34" charset="0"/>
            </a:rPr>
            <a:t>ам баланди хизматрасон</a:t>
          </a:r>
          <a:r>
            <a:rPr lang="ru-RU" sz="3200" b="1" dirty="0">
              <a:solidFill>
                <a:schemeClr val="bg1"/>
              </a:solidFill>
              <a:latin typeface="Calibri" pitchFamily="34" charset="0"/>
              <a:cs typeface="Calibri" pitchFamily="34" charset="0"/>
            </a:rPr>
            <a:t>ӣ</a:t>
          </a:r>
        </a:p>
      </dgm:t>
    </dgm:pt>
    <dgm:pt modelId="{476B4F0D-5760-4997-B1D6-25AEF579E465}" type="parTrans" cxnId="{7F5B34FA-CF77-43D2-9D2C-A4E8E32F341F}">
      <dgm:prSet/>
      <dgm:spPr/>
      <dgm:t>
        <a:bodyPr/>
        <a:lstStyle/>
        <a:p>
          <a:endParaRPr lang="ru-RU">
            <a:solidFill>
              <a:srgbClr val="002060"/>
            </a:solidFill>
          </a:endParaRPr>
        </a:p>
      </dgm:t>
    </dgm:pt>
    <dgm:pt modelId="{9BC7CB28-69D6-44F2-8A89-743769E64203}" type="sibTrans" cxnId="{7F5B34FA-CF77-43D2-9D2C-A4E8E32F341F}">
      <dgm:prSet/>
      <dgm:spPr/>
      <dgm:t>
        <a:bodyPr/>
        <a:lstStyle/>
        <a:p>
          <a:endParaRPr lang="ru-RU">
            <a:solidFill>
              <a:srgbClr val="002060"/>
            </a:solidFill>
          </a:endParaRPr>
        </a:p>
      </dgm:t>
    </dgm:pt>
    <dgm:pt modelId="{FD2C39F1-DF04-4805-AD8E-952CEA718379}" type="pres">
      <dgm:prSet presAssocID="{62B74A40-E8FA-4831-A22F-7ECFFB3FF673}" presName="Name0" presStyleCnt="0">
        <dgm:presLayoutVars>
          <dgm:dir/>
          <dgm:resizeHandles val="exact"/>
        </dgm:presLayoutVars>
      </dgm:prSet>
      <dgm:spPr/>
    </dgm:pt>
    <dgm:pt modelId="{101759D6-7902-4192-BC11-9A58E8844BF2}" type="pres">
      <dgm:prSet presAssocID="{F41CEB63-B3B7-4818-A8F6-262F06325BC0}" presName="node" presStyleLbl="node1" presStyleIdx="0" presStyleCnt="2">
        <dgm:presLayoutVars>
          <dgm:bulletEnabled val="1"/>
        </dgm:presLayoutVars>
      </dgm:prSet>
      <dgm:spPr/>
    </dgm:pt>
    <dgm:pt modelId="{9251EDD0-D55F-4C90-9FED-BFAFE427BD77}" type="pres">
      <dgm:prSet presAssocID="{DBFCD469-7C73-4E03-B544-C964B0E46E5B}" presName="sibTrans" presStyleCnt="0"/>
      <dgm:spPr/>
    </dgm:pt>
    <dgm:pt modelId="{92BDAB8A-3981-402A-B14C-8C3CD8E0704A}" type="pres">
      <dgm:prSet presAssocID="{A81C36C9-852E-4CC0-A1E3-00839606FE63}" presName="node" presStyleLbl="node1" presStyleIdx="1" presStyleCnt="2" custLinFactNeighborX="-47617" custLinFactNeighborY="0">
        <dgm:presLayoutVars>
          <dgm:bulletEnabled val="1"/>
        </dgm:presLayoutVars>
      </dgm:prSet>
      <dgm:spPr/>
    </dgm:pt>
  </dgm:ptLst>
  <dgm:cxnLst>
    <dgm:cxn modelId="{ABB1FD4E-B0CA-4A99-8E2C-A908C1A9057D}" srcId="{62B74A40-E8FA-4831-A22F-7ECFFB3FF673}" destId="{F41CEB63-B3B7-4818-A8F6-262F06325BC0}" srcOrd="0" destOrd="0" parTransId="{E86B45F7-1B0C-4518-9FE4-BDF744020FE4}" sibTransId="{DBFCD469-7C73-4E03-B544-C964B0E46E5B}"/>
    <dgm:cxn modelId="{DC4AA19F-C6C3-4160-845D-B8EE570CB87D}" type="presOf" srcId="{A81C36C9-852E-4CC0-A1E3-00839606FE63}" destId="{92BDAB8A-3981-402A-B14C-8C3CD8E0704A}" srcOrd="0" destOrd="0" presId="urn:microsoft.com/office/officeart/2005/8/layout/hList6"/>
    <dgm:cxn modelId="{791EABB4-1181-466B-9D4B-6769F4DB2A98}" type="presOf" srcId="{F41CEB63-B3B7-4818-A8F6-262F06325BC0}" destId="{101759D6-7902-4192-BC11-9A58E8844BF2}" srcOrd="0" destOrd="0" presId="urn:microsoft.com/office/officeart/2005/8/layout/hList6"/>
    <dgm:cxn modelId="{FBA079CB-BCC0-4E0B-8C37-465A3B9DF5B3}" type="presOf" srcId="{62B74A40-E8FA-4831-A22F-7ECFFB3FF673}" destId="{FD2C39F1-DF04-4805-AD8E-952CEA718379}" srcOrd="0" destOrd="0" presId="urn:microsoft.com/office/officeart/2005/8/layout/hList6"/>
    <dgm:cxn modelId="{7F5B34FA-CF77-43D2-9D2C-A4E8E32F341F}" srcId="{62B74A40-E8FA-4831-A22F-7ECFFB3FF673}" destId="{A81C36C9-852E-4CC0-A1E3-00839606FE63}" srcOrd="1" destOrd="0" parTransId="{476B4F0D-5760-4997-B1D6-25AEF579E465}" sibTransId="{9BC7CB28-69D6-44F2-8A89-743769E64203}"/>
    <dgm:cxn modelId="{CBDCC8F1-DB04-4556-AD63-2A0B362FDE6D}" type="presParOf" srcId="{FD2C39F1-DF04-4805-AD8E-952CEA718379}" destId="{101759D6-7902-4192-BC11-9A58E8844BF2}" srcOrd="0" destOrd="0" presId="urn:microsoft.com/office/officeart/2005/8/layout/hList6"/>
    <dgm:cxn modelId="{9891D1B3-467C-42B7-81CE-76DF0A573C6E}" type="presParOf" srcId="{FD2C39F1-DF04-4805-AD8E-952CEA718379}" destId="{9251EDD0-D55F-4C90-9FED-BFAFE427BD77}" srcOrd="1" destOrd="0" presId="urn:microsoft.com/office/officeart/2005/8/layout/hList6"/>
    <dgm:cxn modelId="{0EE0C3FF-C116-4A56-ABEA-5100419E7C9D}" type="presParOf" srcId="{FD2C39F1-DF04-4805-AD8E-952CEA718379}" destId="{92BDAB8A-3981-402A-B14C-8C3CD8E0704A}"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A7DCCD-5F05-468E-9CC8-E81FCC9DB031}" type="doc">
      <dgm:prSet loTypeId="urn:microsoft.com/office/officeart/2005/8/layout/radial2" loCatId="relationship" qsTypeId="urn:microsoft.com/office/officeart/2005/8/quickstyle/simple1" qsCatId="simple" csTypeId="urn:microsoft.com/office/officeart/2005/8/colors/colorful1#8" csCatId="colorful" phldr="1"/>
      <dgm:spPr/>
      <dgm:t>
        <a:bodyPr/>
        <a:lstStyle/>
        <a:p>
          <a:endParaRPr lang="ru-RU"/>
        </a:p>
      </dgm:t>
    </dgm:pt>
    <dgm:pt modelId="{1FCE7615-B818-4A4C-A877-20DE42BF2CC3}">
      <dgm:prSet custT="1"/>
      <dgm:spPr/>
      <dgm:t>
        <a:bodyPr/>
        <a:lstStyle/>
        <a:p>
          <a:pPr rtl="0"/>
          <a:r>
            <a:rPr lang="ru-RU" sz="1400" dirty="0" err="1">
              <a:latin typeface="Palatino Linotype" pitchFamily="18" charset="0"/>
            </a:rPr>
            <a:t>Минтақаи озоди</a:t>
          </a:r>
          <a:r>
            <a:rPr lang="ru-RU" sz="1400" dirty="0">
              <a:latin typeface="Palatino Linotype" pitchFamily="18" charset="0"/>
            </a:rPr>
            <a:t> </a:t>
          </a:r>
          <a:r>
            <a:rPr lang="ru-RU" sz="1400" dirty="0" err="1">
              <a:latin typeface="Palatino Linotype" pitchFamily="18" charset="0"/>
            </a:rPr>
            <a:t>иқтисодӣ</a:t>
          </a:r>
          <a:r>
            <a:rPr lang="ru-RU" sz="1400" dirty="0">
              <a:latin typeface="Palatino Linotype" pitchFamily="18" charset="0"/>
            </a:rPr>
            <a:t> </a:t>
          </a:r>
          <a:endParaRPr lang="ru-RU" sz="1400" i="1" dirty="0">
            <a:latin typeface="Palatino Linotype" pitchFamily="18" charset="0"/>
          </a:endParaRPr>
        </a:p>
      </dgm:t>
    </dgm:pt>
    <dgm:pt modelId="{39D5DFCD-6DC9-4D7B-8C71-43D2C8FEEBB7}" type="parTrans" cxnId="{24057042-99DA-4072-B055-8F4094C56027}">
      <dgm:prSet/>
      <dgm:spPr/>
      <dgm:t>
        <a:bodyPr/>
        <a:lstStyle/>
        <a:p>
          <a:endParaRPr lang="ru-RU"/>
        </a:p>
      </dgm:t>
    </dgm:pt>
    <dgm:pt modelId="{33BCF8D6-13AF-439D-9B61-B13FCE3E8A78}" type="sibTrans" cxnId="{24057042-99DA-4072-B055-8F4094C56027}">
      <dgm:prSet/>
      <dgm:spPr/>
      <dgm:t>
        <a:bodyPr/>
        <a:lstStyle/>
        <a:p>
          <a:endParaRPr lang="ru-RU"/>
        </a:p>
      </dgm:t>
    </dgm:pt>
    <dgm:pt modelId="{396813F0-523E-4CA0-9A05-0205167B51F7}">
      <dgm:prSet custT="1"/>
      <dgm:spPr/>
      <dgm:t>
        <a:bodyPr/>
        <a:lstStyle/>
        <a:p>
          <a:pPr rtl="0"/>
          <a:r>
            <a:rPr lang="ru-RU" sz="1400" dirty="0" err="1">
              <a:latin typeface="Palatino Linotype" pitchFamily="18" charset="0"/>
            </a:rPr>
            <a:t>Консессия</a:t>
          </a:r>
          <a:endParaRPr lang="ru-RU" sz="1400" i="1" dirty="0">
            <a:latin typeface="Palatino Linotype" pitchFamily="18" charset="0"/>
          </a:endParaRPr>
        </a:p>
      </dgm:t>
    </dgm:pt>
    <dgm:pt modelId="{EA5FA498-FC23-48EE-939F-CB9767608C60}" type="parTrans" cxnId="{E2D335AC-DFCA-4E78-AE8D-9F1DA4D6481B}">
      <dgm:prSet/>
      <dgm:spPr/>
      <dgm:t>
        <a:bodyPr/>
        <a:lstStyle/>
        <a:p>
          <a:endParaRPr lang="ru-RU"/>
        </a:p>
      </dgm:t>
    </dgm:pt>
    <dgm:pt modelId="{E770A5FF-15BC-4F48-8155-FBE92A8569AC}" type="sibTrans" cxnId="{E2D335AC-DFCA-4E78-AE8D-9F1DA4D6481B}">
      <dgm:prSet/>
      <dgm:spPr/>
      <dgm:t>
        <a:bodyPr/>
        <a:lstStyle/>
        <a:p>
          <a:endParaRPr lang="ru-RU"/>
        </a:p>
      </dgm:t>
    </dgm:pt>
    <dgm:pt modelId="{DA277377-FFE6-452C-9187-6264828C05D8}">
      <dgm:prSet custT="1"/>
      <dgm:spPr/>
      <dgm:t>
        <a:bodyPr/>
        <a:lstStyle/>
        <a:p>
          <a:pPr rtl="0"/>
          <a:r>
            <a:rPr lang="ru-RU" sz="1400" dirty="0" err="1">
              <a:solidFill>
                <a:schemeClr val="bg1"/>
              </a:solidFill>
              <a:latin typeface="Palatino Linotype" pitchFamily="18" charset="0"/>
            </a:rPr>
            <a:t>Закази</a:t>
          </a:r>
          <a:r>
            <a:rPr lang="ru-RU" sz="1400" dirty="0">
              <a:solidFill>
                <a:schemeClr val="bg1"/>
              </a:solidFill>
              <a:latin typeface="Palatino Linotype" pitchFamily="18" charset="0"/>
            </a:rPr>
            <a:t> </a:t>
          </a:r>
          <a:r>
            <a:rPr lang="ru-RU" sz="1400" dirty="0" err="1">
              <a:solidFill>
                <a:schemeClr val="bg1"/>
              </a:solidFill>
              <a:latin typeface="Palatino Linotype" pitchFamily="18" charset="0"/>
            </a:rPr>
            <a:t>давлат</a:t>
          </a:r>
          <a:r>
            <a:rPr lang="ru-RU" sz="1400" dirty="0" err="1">
              <a:solidFill>
                <a:schemeClr val="bg1"/>
              </a:solidFill>
            </a:rPr>
            <a:t>ӣ </a:t>
          </a:r>
          <a:r>
            <a:rPr lang="ru-RU" sz="1400" dirty="0">
              <a:solidFill>
                <a:schemeClr val="bg1"/>
              </a:solidFill>
              <a:latin typeface="Palatino Linotype" pitchFamily="18" charset="0"/>
            </a:rPr>
            <a:t>(Государственный заказ)</a:t>
          </a:r>
        </a:p>
      </dgm:t>
    </dgm:pt>
    <dgm:pt modelId="{1EB7A029-F686-469E-BCFA-C2AEC4E0B8A3}" type="parTrans" cxnId="{C46E71A6-0279-4751-8D92-C4677FA1BDD4}">
      <dgm:prSet/>
      <dgm:spPr/>
      <dgm:t>
        <a:bodyPr/>
        <a:lstStyle/>
        <a:p>
          <a:endParaRPr lang="ru-RU"/>
        </a:p>
      </dgm:t>
    </dgm:pt>
    <dgm:pt modelId="{BDC97580-2F08-4855-A282-3870341C5C01}" type="sibTrans" cxnId="{C46E71A6-0279-4751-8D92-C4677FA1BDD4}">
      <dgm:prSet/>
      <dgm:spPr/>
      <dgm:t>
        <a:bodyPr/>
        <a:lstStyle/>
        <a:p>
          <a:endParaRPr lang="ru-RU"/>
        </a:p>
      </dgm:t>
    </dgm:pt>
    <dgm:pt modelId="{322D3D32-A00B-4FBE-B23A-26EF95DACFC3}">
      <dgm:prSet/>
      <dgm:spPr/>
      <dgm:t>
        <a:bodyPr/>
        <a:lstStyle/>
        <a:p>
          <a:r>
            <a:rPr lang="tg-Cyrl-TJ"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Рушди маҳалҳои деҳот</a:t>
          </a:r>
          <a:endParaRPr lang="ru-RU" dirty="0">
            <a:solidFill>
              <a:prstClr val="black"/>
            </a:solidFill>
            <a:latin typeface="Times New Roman" panose="02020603050405020304" pitchFamily="18" charset="0"/>
            <a:ea typeface="Times New Roman" panose="02020603050405020304" pitchFamily="18" charset="0"/>
          </a:endParaRPr>
        </a:p>
      </dgm:t>
    </dgm:pt>
    <dgm:pt modelId="{99CE1944-E8CA-499F-A7A3-FDA389239D05}" type="parTrans" cxnId="{608BD169-C7AE-465E-B9F3-0DFDD2FBB63C}">
      <dgm:prSet/>
      <dgm:spPr/>
      <dgm:t>
        <a:bodyPr/>
        <a:lstStyle/>
        <a:p>
          <a:endParaRPr lang="ru-RU"/>
        </a:p>
      </dgm:t>
    </dgm:pt>
    <dgm:pt modelId="{F4D3BD8E-64B2-41F9-A5AE-FA588929ABEE}" type="sibTrans" cxnId="{608BD169-C7AE-465E-B9F3-0DFDD2FBB63C}">
      <dgm:prSet/>
      <dgm:spPr/>
      <dgm:t>
        <a:bodyPr/>
        <a:lstStyle/>
        <a:p>
          <a:endParaRPr lang="ru-RU"/>
        </a:p>
      </dgm:t>
    </dgm:pt>
    <dgm:pt modelId="{2F34A3C3-C970-468D-8628-C0006E5FD4F2}" type="pres">
      <dgm:prSet presAssocID="{8FA7DCCD-5F05-468E-9CC8-E81FCC9DB031}" presName="composite" presStyleCnt="0">
        <dgm:presLayoutVars>
          <dgm:chMax val="5"/>
          <dgm:dir/>
          <dgm:animLvl val="ctr"/>
          <dgm:resizeHandles val="exact"/>
        </dgm:presLayoutVars>
      </dgm:prSet>
      <dgm:spPr/>
    </dgm:pt>
    <dgm:pt modelId="{D1BAC578-12EB-4C10-A12C-074A9C43C0D2}" type="pres">
      <dgm:prSet presAssocID="{8FA7DCCD-5F05-468E-9CC8-E81FCC9DB031}" presName="cycle" presStyleCnt="0"/>
      <dgm:spPr/>
    </dgm:pt>
    <dgm:pt modelId="{E3E49535-2D10-42DA-88AC-4BE78551F0D5}" type="pres">
      <dgm:prSet presAssocID="{8FA7DCCD-5F05-468E-9CC8-E81FCC9DB031}" presName="centerShape" presStyleCnt="0"/>
      <dgm:spPr/>
    </dgm:pt>
    <dgm:pt modelId="{3AB28C7E-6A0D-41C2-8B2C-7AC2027533D1}" type="pres">
      <dgm:prSet presAssocID="{8FA7DCCD-5F05-468E-9CC8-E81FCC9DB031}" presName="connSite" presStyleLbl="node1" presStyleIdx="0" presStyleCnt="5"/>
      <dgm:spPr/>
    </dgm:pt>
    <dgm:pt modelId="{1CE833DA-0917-4C9B-90E6-A4114709C1FE}" type="pres">
      <dgm:prSet presAssocID="{8FA7DCCD-5F05-468E-9CC8-E81FCC9DB031}" presName="visible" presStyleLbl="node1" presStyleIdx="0" presStyleCnt="5" custScaleX="203691" custScaleY="122135" custLinFactNeighborX="-2526" custLinFactNeighborY="-3549"/>
      <dgm:spPr/>
    </dgm:pt>
    <dgm:pt modelId="{F5DA92BE-27D7-44AA-B288-37A9C9A88141}" type="pres">
      <dgm:prSet presAssocID="{39D5DFCD-6DC9-4D7B-8C71-43D2C8FEEBB7}" presName="Name25" presStyleLbl="parChTrans1D1" presStyleIdx="0" presStyleCnt="4"/>
      <dgm:spPr/>
    </dgm:pt>
    <dgm:pt modelId="{930D4C7B-D4FB-4336-9FB5-AEC43EE2DD92}" type="pres">
      <dgm:prSet presAssocID="{1FCE7615-B818-4A4C-A877-20DE42BF2CC3}" presName="node" presStyleCnt="0"/>
      <dgm:spPr/>
    </dgm:pt>
    <dgm:pt modelId="{97B081C4-EE74-4AA2-986F-976D842CECF3}" type="pres">
      <dgm:prSet presAssocID="{1FCE7615-B818-4A4C-A877-20DE42BF2CC3}" presName="parentNode" presStyleLbl="node1" presStyleIdx="1" presStyleCnt="5" custScaleX="132988" custLinFactX="85997" custLinFactNeighborX="100000" custLinFactNeighborY="1701">
        <dgm:presLayoutVars>
          <dgm:chMax val="1"/>
          <dgm:bulletEnabled val="1"/>
        </dgm:presLayoutVars>
      </dgm:prSet>
      <dgm:spPr/>
    </dgm:pt>
    <dgm:pt modelId="{0E7888E4-4DE5-4123-9AB5-BE7158D9093F}" type="pres">
      <dgm:prSet presAssocID="{1FCE7615-B818-4A4C-A877-20DE42BF2CC3}" presName="childNode" presStyleLbl="revTx" presStyleIdx="0" presStyleCnt="0">
        <dgm:presLayoutVars>
          <dgm:bulletEnabled val="1"/>
        </dgm:presLayoutVars>
      </dgm:prSet>
      <dgm:spPr/>
    </dgm:pt>
    <dgm:pt modelId="{D2A8C738-5FC2-4F3F-9A95-7E65A71A8013}" type="pres">
      <dgm:prSet presAssocID="{99CE1944-E8CA-499F-A7A3-FDA389239D05}" presName="Name25" presStyleLbl="parChTrans1D1" presStyleIdx="1" presStyleCnt="4"/>
      <dgm:spPr/>
    </dgm:pt>
    <dgm:pt modelId="{DE3F896A-7697-4442-808D-FFB0082778DA}" type="pres">
      <dgm:prSet presAssocID="{322D3D32-A00B-4FBE-B23A-26EF95DACFC3}" presName="node" presStyleCnt="0"/>
      <dgm:spPr/>
    </dgm:pt>
    <dgm:pt modelId="{52782D6E-7543-49DB-BF98-3983C5D27954}" type="pres">
      <dgm:prSet presAssocID="{322D3D32-A00B-4FBE-B23A-26EF95DACFC3}" presName="parentNode" presStyleLbl="node1" presStyleIdx="2" presStyleCnt="5" custScaleX="129992" custLinFactX="85140" custLinFactNeighborX="100000" custLinFactNeighborY="-5539">
        <dgm:presLayoutVars>
          <dgm:chMax val="1"/>
          <dgm:bulletEnabled val="1"/>
        </dgm:presLayoutVars>
      </dgm:prSet>
      <dgm:spPr/>
    </dgm:pt>
    <dgm:pt modelId="{224C8E83-A3C2-4D82-91B9-572490B271B5}" type="pres">
      <dgm:prSet presAssocID="{322D3D32-A00B-4FBE-B23A-26EF95DACFC3}" presName="childNode" presStyleLbl="revTx" presStyleIdx="0" presStyleCnt="0">
        <dgm:presLayoutVars>
          <dgm:bulletEnabled val="1"/>
        </dgm:presLayoutVars>
      </dgm:prSet>
      <dgm:spPr/>
    </dgm:pt>
    <dgm:pt modelId="{74422597-11E1-42CA-A9D6-6276F493B84B}" type="pres">
      <dgm:prSet presAssocID="{EA5FA498-FC23-48EE-939F-CB9767608C60}" presName="Name25" presStyleLbl="parChTrans1D1" presStyleIdx="2" presStyleCnt="4"/>
      <dgm:spPr/>
    </dgm:pt>
    <dgm:pt modelId="{2784353B-7AED-4E54-8D75-4DDC53B4F40E}" type="pres">
      <dgm:prSet presAssocID="{396813F0-523E-4CA0-9A05-0205167B51F7}" presName="node" presStyleCnt="0"/>
      <dgm:spPr/>
    </dgm:pt>
    <dgm:pt modelId="{FFC31E6A-7BED-428F-B6F2-B21D6B9E9483}" type="pres">
      <dgm:prSet presAssocID="{396813F0-523E-4CA0-9A05-0205167B51F7}" presName="parentNode" presStyleLbl="node1" presStyleIdx="3" presStyleCnt="5" custScaleX="134203" custLinFactX="100000" custLinFactNeighborX="100104" custLinFactNeighborY="-2344">
        <dgm:presLayoutVars>
          <dgm:chMax val="1"/>
          <dgm:bulletEnabled val="1"/>
        </dgm:presLayoutVars>
      </dgm:prSet>
      <dgm:spPr/>
    </dgm:pt>
    <dgm:pt modelId="{7431FC75-7FE2-437A-B31D-26E8100C7E02}" type="pres">
      <dgm:prSet presAssocID="{396813F0-523E-4CA0-9A05-0205167B51F7}" presName="childNode" presStyleLbl="revTx" presStyleIdx="0" presStyleCnt="0">
        <dgm:presLayoutVars>
          <dgm:bulletEnabled val="1"/>
        </dgm:presLayoutVars>
      </dgm:prSet>
      <dgm:spPr/>
    </dgm:pt>
    <dgm:pt modelId="{BB1FB779-F044-48DA-AE0A-E645F5852BB0}" type="pres">
      <dgm:prSet presAssocID="{1EB7A029-F686-469E-BCFA-C2AEC4E0B8A3}" presName="Name25" presStyleLbl="parChTrans1D1" presStyleIdx="3" presStyleCnt="4"/>
      <dgm:spPr/>
    </dgm:pt>
    <dgm:pt modelId="{179D870A-4E49-4AAD-A10F-91B31C40B7DA}" type="pres">
      <dgm:prSet presAssocID="{DA277377-FFE6-452C-9187-6264828C05D8}" presName="node" presStyleCnt="0"/>
      <dgm:spPr/>
    </dgm:pt>
    <dgm:pt modelId="{E4B70B3D-22C2-471A-88FE-E3141D338E0D}" type="pres">
      <dgm:prSet presAssocID="{DA277377-FFE6-452C-9187-6264828C05D8}" presName="parentNode" presStyleLbl="node1" presStyleIdx="4" presStyleCnt="5" custScaleX="148771" custScaleY="138391" custLinFactX="72366" custLinFactNeighborX="100000" custLinFactNeighborY="9609">
        <dgm:presLayoutVars>
          <dgm:chMax val="1"/>
          <dgm:bulletEnabled val="1"/>
        </dgm:presLayoutVars>
      </dgm:prSet>
      <dgm:spPr>
        <a:prstGeom prst="teardrop">
          <a:avLst/>
        </a:prstGeom>
      </dgm:spPr>
    </dgm:pt>
    <dgm:pt modelId="{F30EA43E-B6BD-4F8E-A09B-484BA7BB8399}" type="pres">
      <dgm:prSet presAssocID="{DA277377-FFE6-452C-9187-6264828C05D8}" presName="childNode" presStyleLbl="revTx" presStyleIdx="0" presStyleCnt="0">
        <dgm:presLayoutVars>
          <dgm:bulletEnabled val="1"/>
        </dgm:presLayoutVars>
      </dgm:prSet>
      <dgm:spPr/>
    </dgm:pt>
  </dgm:ptLst>
  <dgm:cxnLst>
    <dgm:cxn modelId="{BBB25420-45F6-41E2-B1A0-D9A6C42D178D}" type="presOf" srcId="{8FA7DCCD-5F05-468E-9CC8-E81FCC9DB031}" destId="{2F34A3C3-C970-468D-8628-C0006E5FD4F2}" srcOrd="0" destOrd="0" presId="urn:microsoft.com/office/officeart/2005/8/layout/radial2"/>
    <dgm:cxn modelId="{24057042-99DA-4072-B055-8F4094C56027}" srcId="{8FA7DCCD-5F05-468E-9CC8-E81FCC9DB031}" destId="{1FCE7615-B818-4A4C-A877-20DE42BF2CC3}" srcOrd="0" destOrd="0" parTransId="{39D5DFCD-6DC9-4D7B-8C71-43D2C8FEEBB7}" sibTransId="{33BCF8D6-13AF-439D-9B61-B13FCE3E8A78}"/>
    <dgm:cxn modelId="{608BD169-C7AE-465E-B9F3-0DFDD2FBB63C}" srcId="{8FA7DCCD-5F05-468E-9CC8-E81FCC9DB031}" destId="{322D3D32-A00B-4FBE-B23A-26EF95DACFC3}" srcOrd="1" destOrd="0" parTransId="{99CE1944-E8CA-499F-A7A3-FDA389239D05}" sibTransId="{F4D3BD8E-64B2-41F9-A5AE-FA588929ABEE}"/>
    <dgm:cxn modelId="{DE255778-666C-4775-8F3B-47B404A5F9D8}" type="presOf" srcId="{DA277377-FFE6-452C-9187-6264828C05D8}" destId="{E4B70B3D-22C2-471A-88FE-E3141D338E0D}" srcOrd="0" destOrd="0" presId="urn:microsoft.com/office/officeart/2005/8/layout/radial2"/>
    <dgm:cxn modelId="{D86CB659-67B7-43E4-A216-5CFD97D60A04}" type="presOf" srcId="{396813F0-523E-4CA0-9A05-0205167B51F7}" destId="{FFC31E6A-7BED-428F-B6F2-B21D6B9E9483}" srcOrd="0" destOrd="0" presId="urn:microsoft.com/office/officeart/2005/8/layout/radial2"/>
    <dgm:cxn modelId="{19EE6A7C-0B88-4301-BF79-C6CCE8DF93B9}" type="presOf" srcId="{99CE1944-E8CA-499F-A7A3-FDA389239D05}" destId="{D2A8C738-5FC2-4F3F-9A95-7E65A71A8013}" srcOrd="0" destOrd="0" presId="urn:microsoft.com/office/officeart/2005/8/layout/radial2"/>
    <dgm:cxn modelId="{C46E71A6-0279-4751-8D92-C4677FA1BDD4}" srcId="{8FA7DCCD-5F05-468E-9CC8-E81FCC9DB031}" destId="{DA277377-FFE6-452C-9187-6264828C05D8}" srcOrd="3" destOrd="0" parTransId="{1EB7A029-F686-469E-BCFA-C2AEC4E0B8A3}" sibTransId="{BDC97580-2F08-4855-A282-3870341C5C01}"/>
    <dgm:cxn modelId="{1B386BA7-92A7-4638-A88C-075427D2F314}" type="presOf" srcId="{322D3D32-A00B-4FBE-B23A-26EF95DACFC3}" destId="{52782D6E-7543-49DB-BF98-3983C5D27954}" srcOrd="0" destOrd="0" presId="urn:microsoft.com/office/officeart/2005/8/layout/radial2"/>
    <dgm:cxn modelId="{E2D335AC-DFCA-4E78-AE8D-9F1DA4D6481B}" srcId="{8FA7DCCD-5F05-468E-9CC8-E81FCC9DB031}" destId="{396813F0-523E-4CA0-9A05-0205167B51F7}" srcOrd="2" destOrd="0" parTransId="{EA5FA498-FC23-48EE-939F-CB9767608C60}" sibTransId="{E770A5FF-15BC-4F48-8155-FBE92A8569AC}"/>
    <dgm:cxn modelId="{5D6364B9-6B22-42E1-B74E-6F2367C113F7}" type="presOf" srcId="{1FCE7615-B818-4A4C-A877-20DE42BF2CC3}" destId="{97B081C4-EE74-4AA2-986F-976D842CECF3}" srcOrd="0" destOrd="0" presId="urn:microsoft.com/office/officeart/2005/8/layout/radial2"/>
    <dgm:cxn modelId="{8E4EB8F5-8772-4F12-B736-029CE3FF93F0}" type="presOf" srcId="{1EB7A029-F686-469E-BCFA-C2AEC4E0B8A3}" destId="{BB1FB779-F044-48DA-AE0A-E645F5852BB0}" srcOrd="0" destOrd="0" presId="urn:microsoft.com/office/officeart/2005/8/layout/radial2"/>
    <dgm:cxn modelId="{B40542FB-F3A7-4AAB-8B93-4FBAF618CFCA}" type="presOf" srcId="{39D5DFCD-6DC9-4D7B-8C71-43D2C8FEEBB7}" destId="{F5DA92BE-27D7-44AA-B288-37A9C9A88141}" srcOrd="0" destOrd="0" presId="urn:microsoft.com/office/officeart/2005/8/layout/radial2"/>
    <dgm:cxn modelId="{A828F6FE-F3BA-469E-9D3F-94D7DCFA8BD3}" type="presOf" srcId="{EA5FA498-FC23-48EE-939F-CB9767608C60}" destId="{74422597-11E1-42CA-A9D6-6276F493B84B}" srcOrd="0" destOrd="0" presId="urn:microsoft.com/office/officeart/2005/8/layout/radial2"/>
    <dgm:cxn modelId="{3A7F208F-12F8-428B-AC65-6DE8B885E75E}" type="presParOf" srcId="{2F34A3C3-C970-468D-8628-C0006E5FD4F2}" destId="{D1BAC578-12EB-4C10-A12C-074A9C43C0D2}" srcOrd="0" destOrd="0" presId="urn:microsoft.com/office/officeart/2005/8/layout/radial2"/>
    <dgm:cxn modelId="{A61D5DB7-FB23-440D-9CEF-9F49F68EE6A4}" type="presParOf" srcId="{D1BAC578-12EB-4C10-A12C-074A9C43C0D2}" destId="{E3E49535-2D10-42DA-88AC-4BE78551F0D5}" srcOrd="0" destOrd="0" presId="urn:microsoft.com/office/officeart/2005/8/layout/radial2"/>
    <dgm:cxn modelId="{03D9AD46-46A9-47FF-844A-F87B5A3736C8}" type="presParOf" srcId="{E3E49535-2D10-42DA-88AC-4BE78551F0D5}" destId="{3AB28C7E-6A0D-41C2-8B2C-7AC2027533D1}" srcOrd="0" destOrd="0" presId="urn:microsoft.com/office/officeart/2005/8/layout/radial2"/>
    <dgm:cxn modelId="{CF9A1F4E-9DBD-4176-A289-E2FA6398C51B}" type="presParOf" srcId="{E3E49535-2D10-42DA-88AC-4BE78551F0D5}" destId="{1CE833DA-0917-4C9B-90E6-A4114709C1FE}" srcOrd="1" destOrd="0" presId="urn:microsoft.com/office/officeart/2005/8/layout/radial2"/>
    <dgm:cxn modelId="{AC561E7B-7285-4909-8360-C24F875C10BA}" type="presParOf" srcId="{D1BAC578-12EB-4C10-A12C-074A9C43C0D2}" destId="{F5DA92BE-27D7-44AA-B288-37A9C9A88141}" srcOrd="1" destOrd="0" presId="urn:microsoft.com/office/officeart/2005/8/layout/radial2"/>
    <dgm:cxn modelId="{5FDA0529-FB11-45C2-ABAD-CC5F4030121F}" type="presParOf" srcId="{D1BAC578-12EB-4C10-A12C-074A9C43C0D2}" destId="{930D4C7B-D4FB-4336-9FB5-AEC43EE2DD92}" srcOrd="2" destOrd="0" presId="urn:microsoft.com/office/officeart/2005/8/layout/radial2"/>
    <dgm:cxn modelId="{2C9675EB-A5B5-4CCF-B33C-6FAEC4D707D3}" type="presParOf" srcId="{930D4C7B-D4FB-4336-9FB5-AEC43EE2DD92}" destId="{97B081C4-EE74-4AA2-986F-976D842CECF3}" srcOrd="0" destOrd="0" presId="urn:microsoft.com/office/officeart/2005/8/layout/radial2"/>
    <dgm:cxn modelId="{4B12060D-FD6A-4FD7-B44B-FF2548AB9186}" type="presParOf" srcId="{930D4C7B-D4FB-4336-9FB5-AEC43EE2DD92}" destId="{0E7888E4-4DE5-4123-9AB5-BE7158D9093F}" srcOrd="1" destOrd="0" presId="urn:microsoft.com/office/officeart/2005/8/layout/radial2"/>
    <dgm:cxn modelId="{E459CAF1-3760-41FD-886C-320059E3195A}" type="presParOf" srcId="{D1BAC578-12EB-4C10-A12C-074A9C43C0D2}" destId="{D2A8C738-5FC2-4F3F-9A95-7E65A71A8013}" srcOrd="3" destOrd="0" presId="urn:microsoft.com/office/officeart/2005/8/layout/radial2"/>
    <dgm:cxn modelId="{770FF0CC-0967-4CCC-97BF-9558BC2344BE}" type="presParOf" srcId="{D1BAC578-12EB-4C10-A12C-074A9C43C0D2}" destId="{DE3F896A-7697-4442-808D-FFB0082778DA}" srcOrd="4" destOrd="0" presId="urn:microsoft.com/office/officeart/2005/8/layout/radial2"/>
    <dgm:cxn modelId="{70A76934-577F-40E2-B70D-9AA5C6A0E059}" type="presParOf" srcId="{DE3F896A-7697-4442-808D-FFB0082778DA}" destId="{52782D6E-7543-49DB-BF98-3983C5D27954}" srcOrd="0" destOrd="0" presId="urn:microsoft.com/office/officeart/2005/8/layout/radial2"/>
    <dgm:cxn modelId="{131603AD-F89F-442A-85C9-BAD38C7D9974}" type="presParOf" srcId="{DE3F896A-7697-4442-808D-FFB0082778DA}" destId="{224C8E83-A3C2-4D82-91B9-572490B271B5}" srcOrd="1" destOrd="0" presId="urn:microsoft.com/office/officeart/2005/8/layout/radial2"/>
    <dgm:cxn modelId="{C0C7EC57-CC6E-44EF-B2EA-D3C9A4C60ECE}" type="presParOf" srcId="{D1BAC578-12EB-4C10-A12C-074A9C43C0D2}" destId="{74422597-11E1-42CA-A9D6-6276F493B84B}" srcOrd="5" destOrd="0" presId="urn:microsoft.com/office/officeart/2005/8/layout/radial2"/>
    <dgm:cxn modelId="{3A6B6D21-89B1-4230-8DB1-230839B81FD1}" type="presParOf" srcId="{D1BAC578-12EB-4C10-A12C-074A9C43C0D2}" destId="{2784353B-7AED-4E54-8D75-4DDC53B4F40E}" srcOrd="6" destOrd="0" presId="urn:microsoft.com/office/officeart/2005/8/layout/radial2"/>
    <dgm:cxn modelId="{AA31D519-579F-4663-B5E3-9EE2CA153222}" type="presParOf" srcId="{2784353B-7AED-4E54-8D75-4DDC53B4F40E}" destId="{FFC31E6A-7BED-428F-B6F2-B21D6B9E9483}" srcOrd="0" destOrd="0" presId="urn:microsoft.com/office/officeart/2005/8/layout/radial2"/>
    <dgm:cxn modelId="{F3EEFB5E-053E-4869-BFC7-606A3B6C13EE}" type="presParOf" srcId="{2784353B-7AED-4E54-8D75-4DDC53B4F40E}" destId="{7431FC75-7FE2-437A-B31D-26E8100C7E02}" srcOrd="1" destOrd="0" presId="urn:microsoft.com/office/officeart/2005/8/layout/radial2"/>
    <dgm:cxn modelId="{05ED168E-DFB1-4757-A1CB-1BD1C574A027}" type="presParOf" srcId="{D1BAC578-12EB-4C10-A12C-074A9C43C0D2}" destId="{BB1FB779-F044-48DA-AE0A-E645F5852BB0}" srcOrd="7" destOrd="0" presId="urn:microsoft.com/office/officeart/2005/8/layout/radial2"/>
    <dgm:cxn modelId="{73B66147-3F92-4C84-84EF-D8859557FE30}" type="presParOf" srcId="{D1BAC578-12EB-4C10-A12C-074A9C43C0D2}" destId="{179D870A-4E49-4AAD-A10F-91B31C40B7DA}" srcOrd="8" destOrd="0" presId="urn:microsoft.com/office/officeart/2005/8/layout/radial2"/>
    <dgm:cxn modelId="{8D2B9234-2F20-467E-BB7B-8067AA75C766}" type="presParOf" srcId="{179D870A-4E49-4AAD-A10F-91B31C40B7DA}" destId="{E4B70B3D-22C2-471A-88FE-E3141D338E0D}" srcOrd="0" destOrd="0" presId="urn:microsoft.com/office/officeart/2005/8/layout/radial2"/>
    <dgm:cxn modelId="{5653D053-360F-4E4D-8C37-A4CB42BB619C}" type="presParOf" srcId="{179D870A-4E49-4AAD-A10F-91B31C40B7DA}" destId="{F30EA43E-B6BD-4F8E-A09B-484BA7BB839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9A0415-777F-4444-86C2-DF6F6932D1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FAD9F93B-759E-4B79-BE85-7E4C574515BF}">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tx2"/>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ru-RU" sz="1600" b="0" dirty="0">
              <a:solidFill>
                <a:schemeClr val="bg1"/>
              </a:solidFill>
              <a:latin typeface="Times New Roman Tj" pitchFamily="18" charset="-52"/>
            </a:rPr>
            <a:t>ЌАРОРИ ЊУКУМАТИ ЉУМЊУРИИ ТОЉИКИСТОН «ДАР БОРАИ МУАЙЯН НАМУДАНИ МАЌОМИ ВАКОЛАТДОРИ ДАВЛАТЇ ОИД БА ШДБХ» (</a:t>
          </a:r>
          <a:r>
            <a:rPr lang="ru-RU" sz="1600" dirty="0">
              <a:latin typeface="Times New Roman Tj" pitchFamily="18" charset="-52"/>
            </a:rPr>
            <a:t> 3 ИЮНИ СОЛИ 2013, № 250</a:t>
          </a:r>
          <a:r>
            <a:rPr lang="ru-RU" sz="1600" b="0" dirty="0">
              <a:solidFill>
                <a:schemeClr val="bg1"/>
              </a:solidFill>
              <a:latin typeface="Times New Roman Tj" pitchFamily="18" charset="-52"/>
            </a:rPr>
            <a:t>)</a:t>
          </a:r>
          <a:endParaRPr lang="ru-RU" sz="1600" b="1"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gm:t>
    </dgm:pt>
    <dgm:pt modelId="{28E852AA-F52E-4654-9E67-B0049E62FA60}" type="parTrans" cxnId="{D7FC03B5-3C36-4D59-8289-A248B2BBC6F1}">
      <dgm:prSet/>
      <dgm:spPr/>
      <dgm:t>
        <a:bodyPr/>
        <a:lstStyle/>
        <a:p>
          <a:endParaRPr lang="ru-RU"/>
        </a:p>
      </dgm:t>
    </dgm:pt>
    <dgm:pt modelId="{D06A3EF1-C469-492E-AA3B-46CFDF3B1C65}" type="sibTrans" cxnId="{D7FC03B5-3C36-4D59-8289-A248B2BBC6F1}">
      <dgm:prSet/>
      <dgm:spPr>
        <a:ln>
          <a:solidFill>
            <a:srgbClr val="92D050"/>
          </a:solidFill>
        </a:ln>
      </dgm:spPr>
      <dgm:t>
        <a:bodyPr/>
        <a:lstStyle/>
        <a:p>
          <a:endParaRPr lang="ru-RU"/>
        </a:p>
      </dgm:t>
    </dgm:pt>
    <dgm:pt modelId="{58F5DEBA-7A28-4DE2-8FC2-6ADABF9C6349}">
      <dgm:prSet phldrT="[Текст]" custT="1">
        <dgm:style>
          <a:lnRef idx="3">
            <a:schemeClr val="lt1"/>
          </a:lnRef>
          <a:fillRef idx="1">
            <a:schemeClr val="accent5"/>
          </a:fillRef>
          <a:effectRef idx="1">
            <a:schemeClr val="accent5"/>
          </a:effectRef>
          <a:fontRef idx="minor">
            <a:schemeClr val="lt1"/>
          </a:fontRef>
        </dgm:style>
      </dgm:prSet>
      <dgm:spPr>
        <a:solidFill>
          <a:schemeClr val="tx2"/>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400" b="0" dirty="0">
              <a:solidFill>
                <a:schemeClr val="bg1"/>
              </a:solidFill>
              <a:latin typeface="Times New Roman Tj" pitchFamily="18" charset="-52"/>
            </a:rPr>
            <a:t>ЌАРОРИ ЊУКУМАТИ ЉУМЊУРИИ ТОЉИКИСТОН «Д</a:t>
          </a:r>
          <a:r>
            <a:rPr lang="ru-RU" sz="1400" b="0" dirty="0">
              <a:latin typeface="Times New Roman Tj" pitchFamily="18" charset="-52"/>
            </a:rPr>
            <a:t>АР БОРАИ ТАЪСИС ДОДАНИ </a:t>
          </a:r>
          <a:r>
            <a:rPr lang="ru-RU" sz="1400" b="0" dirty="0">
              <a:solidFill>
                <a:schemeClr val="bg1"/>
              </a:solidFill>
              <a:latin typeface="Times New Roman Tj" pitchFamily="18" charset="-52"/>
            </a:rPr>
            <a:t>МУАССИСАИ ДАВЛАТИИ «МАРКАЗИ ТАТБИЌИ ЛОИЊАЊОИ </a:t>
          </a:r>
          <a:r>
            <a:rPr lang="ru-RU" sz="1400" b="0" dirty="0">
              <a:latin typeface="Times New Roman Tj" pitchFamily="18" charset="-52"/>
            </a:rPr>
            <a:t>"</a:t>
          </a:r>
          <a:r>
            <a:rPr lang="ru-RU" sz="1400" b="0" dirty="0">
              <a:solidFill>
                <a:schemeClr val="bg1"/>
              </a:solidFill>
              <a:latin typeface="Times New Roman Tj" pitchFamily="18" charset="-52"/>
            </a:rPr>
            <a:t>ШДБХ» (</a:t>
          </a:r>
          <a:r>
            <a:rPr lang="ru-RU" sz="1400" dirty="0">
              <a:latin typeface="Times New Roman Tj" pitchFamily="18" charset="-52"/>
            </a:rPr>
            <a:t> 2 ИЮЛИ СОЛИ 2013, № 289</a:t>
          </a:r>
          <a:r>
            <a:rPr lang="ru-RU" sz="1400" b="0" dirty="0">
              <a:solidFill>
                <a:schemeClr val="bg1"/>
              </a:solidFill>
              <a:latin typeface="Times New Roman Tj" pitchFamily="18" charset="-52"/>
            </a:rPr>
            <a:t>)</a:t>
          </a:r>
          <a:endParaRPr lang="ru-RU" sz="1400" b="1"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gm:t>
    </dgm:pt>
    <dgm:pt modelId="{54A637A1-470E-4B59-8868-93EABCAD61EB}" type="parTrans" cxnId="{FE63824A-D04D-44A8-A848-6438A2A42A02}">
      <dgm:prSet/>
      <dgm:spPr/>
      <dgm:t>
        <a:bodyPr/>
        <a:lstStyle/>
        <a:p>
          <a:endParaRPr lang="ru-RU"/>
        </a:p>
      </dgm:t>
    </dgm:pt>
    <dgm:pt modelId="{D574CAC4-A57A-47FA-88F1-F16FEDEB7A5E}" type="sibTrans" cxnId="{FE63824A-D04D-44A8-A848-6438A2A42A02}">
      <dgm:prSet/>
      <dgm:spPr/>
      <dgm:t>
        <a:bodyPr/>
        <a:lstStyle/>
        <a:p>
          <a:endParaRPr lang="ru-RU"/>
        </a:p>
      </dgm:t>
    </dgm:pt>
    <dgm:pt modelId="{320CBE3C-CD5C-4158-9461-161FF8BBC3F0}">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tx2"/>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600" b="0" dirty="0">
              <a:solidFill>
                <a:schemeClr val="bg1"/>
              </a:solidFill>
              <a:latin typeface="Times New Roman Tj" pitchFamily="18" charset="-52"/>
            </a:rPr>
            <a:t>ЌАРОРИ ЊУКУМАТИ ЉУМЊУРИИ ТОЉИКИСТОН «Д</a:t>
          </a:r>
          <a:r>
            <a:rPr lang="ru-RU" sz="1600" b="0" dirty="0">
              <a:latin typeface="Times New Roman Tj" pitchFamily="18" charset="-52"/>
            </a:rPr>
            <a:t>АР БОРАИ Ш</a:t>
          </a:r>
          <a:r>
            <a:rPr lang="tg-Cyrl-TJ" sz="1600" b="0" dirty="0">
              <a:latin typeface="Times New Roman Tj" pitchFamily="18" charset="-52"/>
            </a:rPr>
            <a:t>Ў</a:t>
          </a:r>
          <a:r>
            <a:rPr lang="ru-RU" sz="1600" b="0" dirty="0">
              <a:latin typeface="Times New Roman Tj" pitchFamily="18" charset="-52"/>
            </a:rPr>
            <a:t>РО ОИД БА </a:t>
          </a:r>
          <a:r>
            <a:rPr lang="ru-RU" sz="1600" b="0" dirty="0">
              <a:solidFill>
                <a:schemeClr val="bg1"/>
              </a:solidFill>
              <a:latin typeface="Times New Roman Tj" pitchFamily="18" charset="-52"/>
            </a:rPr>
            <a:t>ШДБХ» (2 ИЮЛИ СОЛИ 2013</a:t>
          </a:r>
          <a:r>
            <a:rPr lang="en-US" sz="1600" b="0" dirty="0">
              <a:solidFill>
                <a:schemeClr val="bg1"/>
              </a:solidFill>
              <a:latin typeface="Arial Tj" pitchFamily="34" charset="-52"/>
            </a:rPr>
            <a:t>,</a:t>
          </a:r>
          <a:r>
            <a:rPr lang="ru-RU" sz="1600" b="0" dirty="0">
              <a:solidFill>
                <a:schemeClr val="bg1"/>
              </a:solidFill>
              <a:latin typeface="Times New Roman Tj" pitchFamily="18" charset="-52"/>
            </a:rPr>
            <a:t> №290)</a:t>
          </a:r>
          <a:endParaRPr lang="ru-RU" sz="16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gm:t>
    </dgm:pt>
    <dgm:pt modelId="{37BC15BC-DBCA-4531-9DF8-C73A8D431944}" type="parTrans" cxnId="{F87DB5BE-9631-45B6-BF48-82C92D839938}">
      <dgm:prSet/>
      <dgm:spPr/>
      <dgm:t>
        <a:bodyPr/>
        <a:lstStyle/>
        <a:p>
          <a:endParaRPr lang="ru-RU"/>
        </a:p>
      </dgm:t>
    </dgm:pt>
    <dgm:pt modelId="{E8904564-5DFE-478E-A238-1E1990F23B9A}" type="sibTrans" cxnId="{F87DB5BE-9631-45B6-BF48-82C92D839938}">
      <dgm:prSet/>
      <dgm:spPr/>
      <dgm:t>
        <a:bodyPr/>
        <a:lstStyle/>
        <a:p>
          <a:endParaRPr lang="ru-RU"/>
        </a:p>
      </dgm:t>
    </dgm:pt>
    <dgm:pt modelId="{5B8F0D73-60AA-4220-875A-3F0C5FD4F4B9}">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tx2"/>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800" b="0" dirty="0">
              <a:solidFill>
                <a:schemeClr val="bg1"/>
              </a:solidFill>
              <a:latin typeface="Times New Roman Tj" pitchFamily="18" charset="-52"/>
            </a:rPr>
            <a:t>ЌОНУНИ ЉУМЊУРИИ ТОЉИКИСТОН  ДАР БОРАИ ШДБХ</a:t>
          </a:r>
          <a:r>
            <a:rPr lang="en-US" sz="1800" b="0" cap="none" spc="50" dirty="0">
              <a:ln w="11430"/>
              <a:solidFill>
                <a:schemeClr val="bg1"/>
              </a:solidFill>
              <a:effectLst>
                <a:outerShdw blurRad="76200" dist="50800" dir="5400000" algn="tl" rotWithShape="0">
                  <a:srgbClr val="000000">
                    <a:alpha val="65000"/>
                  </a:srgbClr>
                </a:outerShdw>
              </a:effectLst>
              <a:latin typeface="+mn-lt"/>
            </a:rPr>
            <a:t> </a:t>
          </a:r>
          <a:r>
            <a:rPr lang="ru-RU" sz="18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       (</a:t>
          </a:r>
          <a:r>
            <a:rPr lang="en-US" sz="1800" b="0" cap="none" spc="50" dirty="0">
              <a:ln w="11430"/>
              <a:solidFill>
                <a:schemeClr val="bg1"/>
              </a:solidFill>
              <a:effectLst>
                <a:outerShdw blurRad="76200" dist="50800" dir="5400000" algn="tl" rotWithShape="0">
                  <a:srgbClr val="000000">
                    <a:alpha val="65000"/>
                  </a:srgbClr>
                </a:outerShdw>
              </a:effectLst>
              <a:latin typeface="+mn-lt"/>
            </a:rPr>
            <a:t>28</a:t>
          </a:r>
          <a:r>
            <a:rPr lang="ru-RU" sz="18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 ДЕКАБРИ СОЛИ </a:t>
          </a:r>
          <a:r>
            <a:rPr lang="en-US" sz="1800" b="0" cap="none" spc="50" dirty="0">
              <a:ln w="11430"/>
              <a:solidFill>
                <a:schemeClr val="bg1"/>
              </a:solidFill>
              <a:effectLst>
                <a:outerShdw blurRad="76200" dist="50800" dir="5400000" algn="tl" rotWithShape="0">
                  <a:srgbClr val="000000">
                    <a:alpha val="65000"/>
                  </a:srgbClr>
                </a:outerShdw>
              </a:effectLst>
              <a:latin typeface="+mn-lt"/>
            </a:rPr>
            <a:t> 2012, </a:t>
          </a:r>
          <a:r>
            <a:rPr lang="ru-RU" sz="18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a:t>
          </a:r>
          <a:r>
            <a:rPr lang="en-US" sz="1800" b="0" cap="none" spc="50" dirty="0">
              <a:ln w="11430"/>
              <a:solidFill>
                <a:schemeClr val="bg1"/>
              </a:solidFill>
              <a:effectLst>
                <a:outerShdw blurRad="76200" dist="50800" dir="5400000" algn="tl" rotWithShape="0">
                  <a:srgbClr val="000000">
                    <a:alpha val="65000"/>
                  </a:srgbClr>
                </a:outerShdw>
              </a:effectLst>
              <a:latin typeface="+mn-lt"/>
            </a:rPr>
            <a:t>907</a:t>
          </a:r>
          <a:r>
            <a:rPr lang="ru-RU" sz="18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a:t>
          </a:r>
          <a:r>
            <a:rPr lang="en-US" sz="1800" b="0" cap="none" spc="50" dirty="0">
              <a:ln w="11430"/>
              <a:solidFill>
                <a:schemeClr val="bg1"/>
              </a:solidFill>
              <a:effectLst>
                <a:outerShdw blurRad="76200" dist="50800" dir="5400000" algn="tl" rotWithShape="0">
                  <a:srgbClr val="000000">
                    <a:alpha val="65000"/>
                  </a:srgbClr>
                </a:outerShdw>
              </a:effectLst>
              <a:latin typeface="+mn-lt"/>
            </a:rPr>
            <a:t> </a:t>
          </a:r>
          <a:endParaRPr lang="ru-RU" sz="18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gm:t>
    </dgm:pt>
    <dgm:pt modelId="{3AEF0AE5-60E1-41D3-A3C2-E5DF2E3C71BA}" type="parTrans" cxnId="{49AACBF3-EA4A-4283-A4B5-8057D2C391D1}">
      <dgm:prSet/>
      <dgm:spPr/>
      <dgm:t>
        <a:bodyPr/>
        <a:lstStyle/>
        <a:p>
          <a:endParaRPr lang="ru-RU"/>
        </a:p>
      </dgm:t>
    </dgm:pt>
    <dgm:pt modelId="{25D8F1F9-1E11-445F-8AEA-582EB10ACF8C}" type="sibTrans" cxnId="{49AACBF3-EA4A-4283-A4B5-8057D2C391D1}">
      <dgm:prSet/>
      <dgm:spPr/>
      <dgm:t>
        <a:bodyPr/>
        <a:lstStyle/>
        <a:p>
          <a:endParaRPr lang="ru-RU"/>
        </a:p>
      </dgm:t>
    </dgm:pt>
    <dgm:pt modelId="{ED3EFB5E-37F8-4075-8147-B3D3E7340886}" type="pres">
      <dgm:prSet presAssocID="{499A0415-777F-4444-86C2-DF6F6932D124}" presName="Name0" presStyleCnt="0">
        <dgm:presLayoutVars>
          <dgm:chMax val="7"/>
          <dgm:chPref val="7"/>
          <dgm:dir/>
        </dgm:presLayoutVars>
      </dgm:prSet>
      <dgm:spPr/>
    </dgm:pt>
    <dgm:pt modelId="{6922F7F2-8064-49AC-BBC2-4479F41DACE9}" type="pres">
      <dgm:prSet presAssocID="{499A0415-777F-4444-86C2-DF6F6932D124}" presName="Name1" presStyleCnt="0"/>
      <dgm:spPr/>
    </dgm:pt>
    <dgm:pt modelId="{17D07A16-804F-451D-8AA9-9290C25FC79F}" type="pres">
      <dgm:prSet presAssocID="{499A0415-777F-4444-86C2-DF6F6932D124}" presName="cycle" presStyleCnt="0"/>
      <dgm:spPr/>
    </dgm:pt>
    <dgm:pt modelId="{61A6416A-B36A-4A5D-B9E8-A99AAACCA638}" type="pres">
      <dgm:prSet presAssocID="{499A0415-777F-4444-86C2-DF6F6932D124}" presName="srcNode" presStyleLbl="node1" presStyleIdx="0" presStyleCnt="4"/>
      <dgm:spPr/>
    </dgm:pt>
    <dgm:pt modelId="{CD535607-1CD8-42F8-9812-D0A62758B570}" type="pres">
      <dgm:prSet presAssocID="{499A0415-777F-4444-86C2-DF6F6932D124}" presName="conn" presStyleLbl="parChTrans1D2" presStyleIdx="0" presStyleCnt="1"/>
      <dgm:spPr/>
    </dgm:pt>
    <dgm:pt modelId="{BB393622-4013-4806-9588-53A025021980}" type="pres">
      <dgm:prSet presAssocID="{499A0415-777F-4444-86C2-DF6F6932D124}" presName="extraNode" presStyleLbl="node1" presStyleIdx="0" presStyleCnt="4"/>
      <dgm:spPr/>
    </dgm:pt>
    <dgm:pt modelId="{270331BD-1969-4720-8411-7044BEDE1132}" type="pres">
      <dgm:prSet presAssocID="{499A0415-777F-4444-86C2-DF6F6932D124}" presName="dstNode" presStyleLbl="node1" presStyleIdx="0" presStyleCnt="4"/>
      <dgm:spPr/>
    </dgm:pt>
    <dgm:pt modelId="{E269AC56-084D-49AB-89B1-4A2F9167C68D}" type="pres">
      <dgm:prSet presAssocID="{FAD9F93B-759E-4B79-BE85-7E4C574515BF}" presName="text_1" presStyleLbl="node1" presStyleIdx="0" presStyleCnt="4" custScaleX="95469" custScaleY="154832" custLinFactY="36238" custLinFactNeighborX="4356" custLinFactNeighborY="100000">
        <dgm:presLayoutVars>
          <dgm:bulletEnabled val="1"/>
        </dgm:presLayoutVars>
      </dgm:prSet>
      <dgm:spPr/>
    </dgm:pt>
    <dgm:pt modelId="{76B4D444-DF60-4589-9AEB-D4A3C0E09BE3}" type="pres">
      <dgm:prSet presAssocID="{FAD9F93B-759E-4B79-BE85-7E4C574515BF}" presName="accent_1" presStyleCnt="0"/>
      <dgm:spPr/>
    </dgm:pt>
    <dgm:pt modelId="{6FCBEA47-E4CC-417F-BA7E-3735A5865DDC}" type="pres">
      <dgm:prSet presAssocID="{FAD9F93B-759E-4B79-BE85-7E4C574515BF}" presName="accentRepeatNode" presStyleLbl="solidFgAcc1" presStyleIdx="0" presStyleCnt="4" custScaleX="96770" custScaleY="97698" custLinFactNeighborX="38084" custLinFactNeighborY="9788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0C069A6-AA88-4996-9071-7E0B85CA429A}" type="pres">
      <dgm:prSet presAssocID="{58F5DEBA-7A28-4DE2-8FC2-6ADABF9C6349}" presName="text_2" presStyleLbl="node1" presStyleIdx="1" presStyleCnt="4" custScaleX="102689" custScaleY="133906" custLinFactY="41194" custLinFactNeighborX="848" custLinFactNeighborY="100000">
        <dgm:presLayoutVars>
          <dgm:bulletEnabled val="1"/>
        </dgm:presLayoutVars>
      </dgm:prSet>
      <dgm:spPr/>
    </dgm:pt>
    <dgm:pt modelId="{B99A08E0-4F2E-4E08-91B0-BA1FA32F1B92}" type="pres">
      <dgm:prSet presAssocID="{58F5DEBA-7A28-4DE2-8FC2-6ADABF9C6349}" presName="accent_2" presStyleCnt="0"/>
      <dgm:spPr/>
    </dgm:pt>
    <dgm:pt modelId="{E1CF1BE5-CD64-4FA1-AD33-9895F722DA6C}" type="pres">
      <dgm:prSet presAssocID="{58F5DEBA-7A28-4DE2-8FC2-6ADABF9C6349}" presName="accentRepeatNode" presStyleLbl="solidFgAcc1" presStyleIdx="1" presStyleCnt="4" custScaleX="83045" custScaleY="82907" custLinFactY="4221" custLinFactNeighborX="-9610" custLinFactNeighborY="100000"/>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29C79F68-E419-417D-9255-73887B2C4311}" type="pres">
      <dgm:prSet presAssocID="{320CBE3C-CD5C-4158-9461-161FF8BBC3F0}" presName="text_3" presStyleLbl="node1" presStyleIdx="2" presStyleCnt="4" custScaleX="106645" custScaleY="110987" custLinFactY="51120" custLinFactNeighborX="-1999" custLinFactNeighborY="100000">
        <dgm:presLayoutVars>
          <dgm:bulletEnabled val="1"/>
        </dgm:presLayoutVars>
      </dgm:prSet>
      <dgm:spPr/>
    </dgm:pt>
    <dgm:pt modelId="{E481D479-AA6F-4017-AB3C-E1AFD09142B9}" type="pres">
      <dgm:prSet presAssocID="{320CBE3C-CD5C-4158-9461-161FF8BBC3F0}" presName="accent_3" presStyleCnt="0"/>
      <dgm:spPr/>
    </dgm:pt>
    <dgm:pt modelId="{D23B5DEF-FE8E-47E7-8EB1-E2D01E08FB7B}" type="pres">
      <dgm:prSet presAssocID="{320CBE3C-CD5C-4158-9461-161FF8BBC3F0}" presName="accentRepeatNode" presStyleLbl="solidFgAcc1" presStyleIdx="2" presStyleCnt="4" custScaleX="62308" custScaleY="68304" custLinFactY="9222" custLinFactNeighborX="-25871" custLinFactNeighborY="100000"/>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54D04744-FEF6-46AD-AA1E-197E9F53F5E3}" type="pres">
      <dgm:prSet presAssocID="{5B8F0D73-60AA-4220-875A-3F0C5FD4F4B9}" presName="text_4" presStyleLbl="node1" presStyleIdx="3" presStyleCnt="4" custScaleY="105248" custLinFactY="-200000" custLinFactNeighborX="2356" custLinFactNeighborY="-284780">
        <dgm:presLayoutVars>
          <dgm:bulletEnabled val="1"/>
        </dgm:presLayoutVars>
      </dgm:prSet>
      <dgm:spPr/>
    </dgm:pt>
    <dgm:pt modelId="{D498FD41-73D8-4ECB-8120-AD81A06B3124}" type="pres">
      <dgm:prSet presAssocID="{5B8F0D73-60AA-4220-875A-3F0C5FD4F4B9}" presName="accent_4" presStyleCnt="0"/>
      <dgm:spPr/>
    </dgm:pt>
    <dgm:pt modelId="{1928EAED-E793-4A46-A570-08578FD6042C}" type="pres">
      <dgm:prSet presAssocID="{5B8F0D73-60AA-4220-875A-3F0C5FD4F4B9}" presName="accentRepeatNode" presStyleLbl="solidFgAcc1" presStyleIdx="3" presStyleCnt="4" custScaleX="111196" custScaleY="108063" custLinFactY="-175892" custLinFactNeighborX="10523" custLinFactNeighborY="-200000"/>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76B6DD12-7489-4610-B7D6-642708E5250C}" type="presOf" srcId="{5B8F0D73-60AA-4220-875A-3F0C5FD4F4B9}" destId="{54D04744-FEF6-46AD-AA1E-197E9F53F5E3}" srcOrd="0" destOrd="0" presId="urn:microsoft.com/office/officeart/2008/layout/VerticalCurvedList"/>
    <dgm:cxn modelId="{FE63824A-D04D-44A8-A848-6438A2A42A02}" srcId="{499A0415-777F-4444-86C2-DF6F6932D124}" destId="{58F5DEBA-7A28-4DE2-8FC2-6ADABF9C6349}" srcOrd="1" destOrd="0" parTransId="{54A637A1-470E-4B59-8868-93EABCAD61EB}" sibTransId="{D574CAC4-A57A-47FA-88F1-F16FEDEB7A5E}"/>
    <dgm:cxn modelId="{46EAAE6C-DB79-4130-A1B8-7BC44B2A67E9}" type="presOf" srcId="{58F5DEBA-7A28-4DE2-8FC2-6ADABF9C6349}" destId="{40C069A6-AA88-4996-9071-7E0B85CA429A}" srcOrd="0" destOrd="0" presId="urn:microsoft.com/office/officeart/2008/layout/VerticalCurvedList"/>
    <dgm:cxn modelId="{B89C3855-E5D9-4F2F-B97F-9F63CF7A53C1}" type="presOf" srcId="{499A0415-777F-4444-86C2-DF6F6932D124}" destId="{ED3EFB5E-37F8-4075-8147-B3D3E7340886}" srcOrd="0" destOrd="0" presId="urn:microsoft.com/office/officeart/2008/layout/VerticalCurvedList"/>
    <dgm:cxn modelId="{D7FC03B5-3C36-4D59-8289-A248B2BBC6F1}" srcId="{499A0415-777F-4444-86C2-DF6F6932D124}" destId="{FAD9F93B-759E-4B79-BE85-7E4C574515BF}" srcOrd="0" destOrd="0" parTransId="{28E852AA-F52E-4654-9E67-B0049E62FA60}" sibTransId="{D06A3EF1-C469-492E-AA3B-46CFDF3B1C65}"/>
    <dgm:cxn modelId="{F87DB5BE-9631-45B6-BF48-82C92D839938}" srcId="{499A0415-777F-4444-86C2-DF6F6932D124}" destId="{320CBE3C-CD5C-4158-9461-161FF8BBC3F0}" srcOrd="2" destOrd="0" parTransId="{37BC15BC-DBCA-4531-9DF8-C73A8D431944}" sibTransId="{E8904564-5DFE-478E-A238-1E1990F23B9A}"/>
    <dgm:cxn modelId="{931707C5-CF05-4F30-BCC8-DCFE514764A2}" type="presOf" srcId="{D06A3EF1-C469-492E-AA3B-46CFDF3B1C65}" destId="{CD535607-1CD8-42F8-9812-D0A62758B570}" srcOrd="0" destOrd="0" presId="urn:microsoft.com/office/officeart/2008/layout/VerticalCurvedList"/>
    <dgm:cxn modelId="{FCF59DC5-39D6-4D54-A36F-8D1E04E984AC}" type="presOf" srcId="{320CBE3C-CD5C-4158-9461-161FF8BBC3F0}" destId="{29C79F68-E419-417D-9255-73887B2C4311}" srcOrd="0" destOrd="0" presId="urn:microsoft.com/office/officeart/2008/layout/VerticalCurvedList"/>
    <dgm:cxn modelId="{56F98FE4-81F3-488C-90A5-27AACC24D344}" type="presOf" srcId="{FAD9F93B-759E-4B79-BE85-7E4C574515BF}" destId="{E269AC56-084D-49AB-89B1-4A2F9167C68D}" srcOrd="0" destOrd="0" presId="urn:microsoft.com/office/officeart/2008/layout/VerticalCurvedList"/>
    <dgm:cxn modelId="{49AACBF3-EA4A-4283-A4B5-8057D2C391D1}" srcId="{499A0415-777F-4444-86C2-DF6F6932D124}" destId="{5B8F0D73-60AA-4220-875A-3F0C5FD4F4B9}" srcOrd="3" destOrd="0" parTransId="{3AEF0AE5-60E1-41D3-A3C2-E5DF2E3C71BA}" sibTransId="{25D8F1F9-1E11-445F-8AEA-582EB10ACF8C}"/>
    <dgm:cxn modelId="{5DE4865E-FA11-4CA2-A920-86EC6DB39873}" type="presParOf" srcId="{ED3EFB5E-37F8-4075-8147-B3D3E7340886}" destId="{6922F7F2-8064-49AC-BBC2-4479F41DACE9}" srcOrd="0" destOrd="0" presId="urn:microsoft.com/office/officeart/2008/layout/VerticalCurvedList"/>
    <dgm:cxn modelId="{DCB7FE88-315B-4D74-8BF3-2CCA85F66B84}" type="presParOf" srcId="{6922F7F2-8064-49AC-BBC2-4479F41DACE9}" destId="{17D07A16-804F-451D-8AA9-9290C25FC79F}" srcOrd="0" destOrd="0" presId="urn:microsoft.com/office/officeart/2008/layout/VerticalCurvedList"/>
    <dgm:cxn modelId="{E77B057F-9609-4A7A-A983-BEE6899E6677}" type="presParOf" srcId="{17D07A16-804F-451D-8AA9-9290C25FC79F}" destId="{61A6416A-B36A-4A5D-B9E8-A99AAACCA638}" srcOrd="0" destOrd="0" presId="urn:microsoft.com/office/officeart/2008/layout/VerticalCurvedList"/>
    <dgm:cxn modelId="{C16698A5-699A-433C-ABE7-38AA83B65714}" type="presParOf" srcId="{17D07A16-804F-451D-8AA9-9290C25FC79F}" destId="{CD535607-1CD8-42F8-9812-D0A62758B570}" srcOrd="1" destOrd="0" presId="urn:microsoft.com/office/officeart/2008/layout/VerticalCurvedList"/>
    <dgm:cxn modelId="{755E0751-C91A-4679-A5C7-530DFF7D3E41}" type="presParOf" srcId="{17D07A16-804F-451D-8AA9-9290C25FC79F}" destId="{BB393622-4013-4806-9588-53A025021980}" srcOrd="2" destOrd="0" presId="urn:microsoft.com/office/officeart/2008/layout/VerticalCurvedList"/>
    <dgm:cxn modelId="{9A600ADD-EA36-450D-A731-51DEC80D6ED7}" type="presParOf" srcId="{17D07A16-804F-451D-8AA9-9290C25FC79F}" destId="{270331BD-1969-4720-8411-7044BEDE1132}" srcOrd="3" destOrd="0" presId="urn:microsoft.com/office/officeart/2008/layout/VerticalCurvedList"/>
    <dgm:cxn modelId="{2260B2F7-CA7C-4A90-90C3-82E831185927}" type="presParOf" srcId="{6922F7F2-8064-49AC-BBC2-4479F41DACE9}" destId="{E269AC56-084D-49AB-89B1-4A2F9167C68D}" srcOrd="1" destOrd="0" presId="urn:microsoft.com/office/officeart/2008/layout/VerticalCurvedList"/>
    <dgm:cxn modelId="{FC06493A-A238-4CF2-8659-2E8E516E3827}" type="presParOf" srcId="{6922F7F2-8064-49AC-BBC2-4479F41DACE9}" destId="{76B4D444-DF60-4589-9AEB-D4A3C0E09BE3}" srcOrd="2" destOrd="0" presId="urn:microsoft.com/office/officeart/2008/layout/VerticalCurvedList"/>
    <dgm:cxn modelId="{6E4BD70D-71EC-4A48-85BE-5BF371EB9D0C}" type="presParOf" srcId="{76B4D444-DF60-4589-9AEB-D4A3C0E09BE3}" destId="{6FCBEA47-E4CC-417F-BA7E-3735A5865DDC}" srcOrd="0" destOrd="0" presId="urn:microsoft.com/office/officeart/2008/layout/VerticalCurvedList"/>
    <dgm:cxn modelId="{FF238857-0FC4-433A-B23B-4602BE15C447}" type="presParOf" srcId="{6922F7F2-8064-49AC-BBC2-4479F41DACE9}" destId="{40C069A6-AA88-4996-9071-7E0B85CA429A}" srcOrd="3" destOrd="0" presId="urn:microsoft.com/office/officeart/2008/layout/VerticalCurvedList"/>
    <dgm:cxn modelId="{9E45D4D5-5309-414F-9BD5-D9837ACAE865}" type="presParOf" srcId="{6922F7F2-8064-49AC-BBC2-4479F41DACE9}" destId="{B99A08E0-4F2E-4E08-91B0-BA1FA32F1B92}" srcOrd="4" destOrd="0" presId="urn:microsoft.com/office/officeart/2008/layout/VerticalCurvedList"/>
    <dgm:cxn modelId="{6DD7B7F8-94BA-45B9-8C33-64FD8F84F68C}" type="presParOf" srcId="{B99A08E0-4F2E-4E08-91B0-BA1FA32F1B92}" destId="{E1CF1BE5-CD64-4FA1-AD33-9895F722DA6C}" srcOrd="0" destOrd="0" presId="urn:microsoft.com/office/officeart/2008/layout/VerticalCurvedList"/>
    <dgm:cxn modelId="{A0B8982F-97FF-4E0C-A0B9-D2D7F6F78BCB}" type="presParOf" srcId="{6922F7F2-8064-49AC-BBC2-4479F41DACE9}" destId="{29C79F68-E419-417D-9255-73887B2C4311}" srcOrd="5" destOrd="0" presId="urn:microsoft.com/office/officeart/2008/layout/VerticalCurvedList"/>
    <dgm:cxn modelId="{8232A11D-C385-40B0-8C1C-259A0F71EDAA}" type="presParOf" srcId="{6922F7F2-8064-49AC-BBC2-4479F41DACE9}" destId="{E481D479-AA6F-4017-AB3C-E1AFD09142B9}" srcOrd="6" destOrd="0" presId="urn:microsoft.com/office/officeart/2008/layout/VerticalCurvedList"/>
    <dgm:cxn modelId="{784B56A4-8214-4998-B626-1638C41690D3}" type="presParOf" srcId="{E481D479-AA6F-4017-AB3C-E1AFD09142B9}" destId="{D23B5DEF-FE8E-47E7-8EB1-E2D01E08FB7B}" srcOrd="0" destOrd="0" presId="urn:microsoft.com/office/officeart/2008/layout/VerticalCurvedList"/>
    <dgm:cxn modelId="{4A445873-31E1-4DFE-B35D-6ABCC87C9DF1}" type="presParOf" srcId="{6922F7F2-8064-49AC-BBC2-4479F41DACE9}" destId="{54D04744-FEF6-46AD-AA1E-197E9F53F5E3}" srcOrd="7" destOrd="0" presId="urn:microsoft.com/office/officeart/2008/layout/VerticalCurvedList"/>
    <dgm:cxn modelId="{42EA39D6-AEDA-40D3-A4E0-0FD204DBB017}" type="presParOf" srcId="{6922F7F2-8064-49AC-BBC2-4479F41DACE9}" destId="{D498FD41-73D8-4ECB-8120-AD81A06B3124}" srcOrd="8" destOrd="0" presId="urn:microsoft.com/office/officeart/2008/layout/VerticalCurvedList"/>
    <dgm:cxn modelId="{14E04A81-A631-40DF-B583-D5BE8B34760E}" type="presParOf" srcId="{D498FD41-73D8-4ECB-8120-AD81A06B3124}" destId="{1928EAED-E793-4A46-A570-08578FD6042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54EFEB-C0CC-4818-8DE0-1FA3E7C7465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B710B766-F433-45CE-8009-718345C070B1}">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tx2"/>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400" b="0" dirty="0">
              <a:solidFill>
                <a:schemeClr val="bg1"/>
              </a:solidFill>
              <a:latin typeface="Times New Roman Tj" pitchFamily="18" charset="-52"/>
            </a:rPr>
            <a:t>МАЌОМИ ВАКОЛАТДОРИ ДАВЛАТЇ ОИД БА ШДБХ</a:t>
          </a:r>
          <a:endParaRPr lang="ru-RU" sz="1400" b="1"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gm:t>
    </dgm:pt>
    <dgm:pt modelId="{2EA4B1B1-9FA8-439A-9D81-2CB94004EBEE}" type="parTrans" cxnId="{275CCCF6-C37A-46BB-A46F-FF7101F0371C}">
      <dgm:prSet/>
      <dgm:spPr/>
      <dgm:t>
        <a:bodyPr/>
        <a:lstStyle/>
        <a:p>
          <a:endParaRPr lang="ru-RU"/>
        </a:p>
      </dgm:t>
    </dgm:pt>
    <dgm:pt modelId="{5BC6BE22-4818-4F00-A73D-91C196A21ECA}" type="sibTrans" cxnId="{275CCCF6-C37A-46BB-A46F-FF7101F0371C}">
      <dgm:prSet/>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05CC166F-746A-44B4-BADF-466E1689C473}">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tx2"/>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0" dirty="0">
              <a:effectLst>
                <a:outerShdw blurRad="38100" dist="38100" dir="2700000" algn="tl">
                  <a:srgbClr val="000000">
                    <a:alpha val="43137"/>
                  </a:srgbClr>
                </a:outerShdw>
              </a:effectLst>
              <a:latin typeface="Times New Roman Tj" pitchFamily="18" charset="-52"/>
            </a:rPr>
            <a:t>Ш</a:t>
          </a:r>
          <a:r>
            <a:rPr lang="tg-Cyrl-TJ" sz="2000" b="0" dirty="0">
              <a:effectLst>
                <a:outerShdw blurRad="38100" dist="38100" dir="2700000" algn="tl">
                  <a:srgbClr val="000000">
                    <a:alpha val="43137"/>
                  </a:srgbClr>
                </a:outerShdw>
              </a:effectLst>
              <a:latin typeface="Times New Roman Tj" pitchFamily="18" charset="-52"/>
            </a:rPr>
            <a:t>Ў</a:t>
          </a:r>
          <a:r>
            <a:rPr lang="ru-RU" sz="2000" b="0" dirty="0">
              <a:effectLst>
                <a:outerShdw blurRad="38100" dist="38100" dir="2700000" algn="tl">
                  <a:srgbClr val="000000">
                    <a:alpha val="43137"/>
                  </a:srgbClr>
                </a:outerShdw>
              </a:effectLst>
              <a:latin typeface="Times New Roman Tj" pitchFamily="18" charset="-52"/>
            </a:rPr>
            <a:t>РО ОИД БА ШДБХ</a:t>
          </a:r>
          <a:endParaRPr lang="ru-RU" sz="2000" b="1" cap="none" spc="50" dirty="0">
            <a:ln w="11430"/>
            <a:solidFill>
              <a:schemeClr val="bg1">
                <a:lumMod val="95000"/>
              </a:schemeClr>
            </a:solidFill>
            <a:effectLst>
              <a:outerShdw blurRad="38100" dist="38100" dir="2700000" algn="tl">
                <a:srgbClr val="000000">
                  <a:alpha val="43137"/>
                </a:srgbClr>
              </a:outerShdw>
            </a:effectLst>
            <a:latin typeface="Times New Roman Tj" pitchFamily="18" charset="-52"/>
          </a:endParaRPr>
        </a:p>
      </dgm:t>
    </dgm:pt>
    <dgm:pt modelId="{0E5B7674-9F20-4277-8134-4660394F4BE0}" type="parTrans" cxnId="{9F292166-5D6C-48F8-B6D5-2B4D994B2968}">
      <dgm:prSet/>
      <dgm:spPr/>
      <dgm:t>
        <a:bodyPr/>
        <a:lstStyle/>
        <a:p>
          <a:endParaRPr lang="ru-RU"/>
        </a:p>
      </dgm:t>
    </dgm:pt>
    <dgm:pt modelId="{3AC94989-3571-482F-A8A9-FC88628303B1}" type="sibTrans" cxnId="{9F292166-5D6C-48F8-B6D5-2B4D994B2968}">
      <dgm:prSet/>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FC500C6C-FD61-47C4-BEB5-78BA50B9689D}">
      <dgm:prSet phldrT="[Текст]" custT="1">
        <dgm:style>
          <a:lnRef idx="2">
            <a:schemeClr val="accent5">
              <a:shade val="50000"/>
            </a:schemeClr>
          </a:lnRef>
          <a:fillRef idx="1">
            <a:schemeClr val="accent5"/>
          </a:fillRef>
          <a:effectRef idx="0">
            <a:schemeClr val="accent5"/>
          </a:effectRef>
          <a:fontRef idx="minor">
            <a:schemeClr val="lt1"/>
          </a:fontRef>
        </dgm:style>
      </dgm:prSet>
      <dgm:spPr>
        <a:solidFill>
          <a:schemeClr val="tx2"/>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1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ВАЗОРАТУ ИДОРА</a:t>
          </a:r>
          <a:r>
            <a:rPr lang="ru-RU" sz="1100" b="0" dirty="0">
              <a:solidFill>
                <a:schemeClr val="bg1"/>
              </a:solidFill>
              <a:latin typeface="Times New Roman Tj" pitchFamily="18" charset="-52"/>
            </a:rPr>
            <a:t>Њ</a:t>
          </a:r>
          <a:r>
            <a:rPr lang="ru-RU" sz="11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О</a:t>
          </a:r>
          <a:r>
            <a:rPr lang="en-US" sz="1100" b="0" cap="none" spc="50" dirty="0">
              <a:ln w="11430"/>
              <a:solidFill>
                <a:schemeClr val="bg1"/>
              </a:solidFill>
              <a:effectLst>
                <a:outerShdw blurRad="76200" dist="50800" dir="5400000" algn="tl" rotWithShape="0">
                  <a:srgbClr val="000000">
                    <a:alpha val="65000"/>
                  </a:srgbClr>
                </a:outerShdw>
              </a:effectLst>
              <a:latin typeface="+mn-lt"/>
            </a:rPr>
            <a:t>, </a:t>
          </a:r>
          <a:r>
            <a:rPr lang="ru-RU" sz="11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КИ ЛОИ</a:t>
          </a:r>
          <a:r>
            <a:rPr lang="ru-RU" sz="1100" b="0" dirty="0">
              <a:solidFill>
                <a:schemeClr val="bg1"/>
              </a:solidFill>
              <a:latin typeface="Times New Roman Tj" pitchFamily="18" charset="-52"/>
            </a:rPr>
            <a:t>Њ</a:t>
          </a:r>
          <a:r>
            <a:rPr lang="ru-RU" sz="11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А</a:t>
          </a:r>
          <a:r>
            <a:rPr lang="ru-RU" sz="1100" b="0" dirty="0">
              <a:solidFill>
                <a:schemeClr val="bg1"/>
              </a:solidFill>
              <a:latin typeface="Times New Roman Tj" pitchFamily="18" charset="-52"/>
            </a:rPr>
            <a:t>Њ</a:t>
          </a:r>
          <a:r>
            <a:rPr lang="ru-RU" sz="11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О ВА СОЗИШНОМА</a:t>
          </a:r>
          <a:r>
            <a:rPr lang="ru-RU" sz="1100" b="0" dirty="0">
              <a:solidFill>
                <a:schemeClr val="bg1"/>
              </a:solidFill>
              <a:latin typeface="Times New Roman Tj" pitchFamily="18" charset="-52"/>
            </a:rPr>
            <a:t>Њ</a:t>
          </a:r>
          <a:r>
            <a:rPr lang="ru-RU" sz="11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ОИ ШАРИКИРО ТАТБИ</a:t>
          </a:r>
          <a:r>
            <a:rPr lang="ru-RU" sz="1100" b="0" dirty="0">
              <a:solidFill>
                <a:schemeClr val="bg1"/>
              </a:solidFill>
              <a:latin typeface="Times New Roman Tj" pitchFamily="18" charset="-52"/>
            </a:rPr>
            <a:t>Ќ</a:t>
          </a:r>
          <a:r>
            <a:rPr lang="ru-RU" sz="11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  МЕКУНАНД</a:t>
          </a:r>
          <a:r>
            <a:rPr lang="en-US" sz="1100" b="0" cap="none" spc="50" dirty="0">
              <a:ln w="11430"/>
              <a:solidFill>
                <a:schemeClr val="bg1"/>
              </a:solidFill>
              <a:effectLst>
                <a:outerShdw blurRad="76200" dist="50800" dir="5400000" algn="tl" rotWithShape="0">
                  <a:srgbClr val="000000">
                    <a:alpha val="65000"/>
                  </a:srgbClr>
                </a:outerShdw>
              </a:effectLst>
              <a:latin typeface="+mn-lt"/>
            </a:rPr>
            <a:t> (</a:t>
          </a:r>
          <a:r>
            <a:rPr lang="ru-RU" sz="1100" b="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ТАШКИЛОТИ ФАРАМОИШГАР)</a:t>
          </a:r>
        </a:p>
      </dgm:t>
    </dgm:pt>
    <dgm:pt modelId="{3AFCD7A1-F6F2-471C-B61C-04042F45EAEC}" type="sibTrans" cxnId="{DF1B0681-9CE4-4FF1-8771-7F659E3FF989}">
      <dgm:prSet/>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F5F7AF04-F8CE-4978-8EE0-17753230878D}" type="parTrans" cxnId="{DF1B0681-9CE4-4FF1-8771-7F659E3FF989}">
      <dgm:prSet/>
      <dgm:spPr/>
      <dgm:t>
        <a:bodyPr/>
        <a:lstStyle/>
        <a:p>
          <a:endParaRPr lang="ru-RU"/>
        </a:p>
      </dgm:t>
    </dgm:pt>
    <dgm:pt modelId="{03572519-1E34-4ACA-93A7-DC01E752AA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ru-RU"/>
        </a:p>
      </dgm:t>
    </dgm:pt>
    <dgm:pt modelId="{06886428-967E-4234-9039-CADAA05A401E}" type="sibTrans" cxnId="{E0F816E5-0289-4D48-BBD5-CE7C9847106C}">
      <dgm:prSet/>
      <dgm:spPr/>
      <dgm:t>
        <a:bodyPr/>
        <a:lstStyle/>
        <a:p>
          <a:endParaRPr lang="ru-RU"/>
        </a:p>
      </dgm:t>
    </dgm:pt>
    <dgm:pt modelId="{ECC049DB-5FB9-47EF-AEFB-42ED2B286408}" type="parTrans" cxnId="{E0F816E5-0289-4D48-BBD5-CE7C9847106C}">
      <dgm:prSet/>
      <dgm:spPr/>
      <dgm:t>
        <a:bodyPr/>
        <a:lstStyle/>
        <a:p>
          <a:endParaRPr lang="ru-RU"/>
        </a:p>
      </dgm:t>
    </dgm:pt>
    <dgm:pt modelId="{99544EA5-BB2B-40FA-A10F-0D3130135BD4}" type="pres">
      <dgm:prSet presAssocID="{FB54EFEB-C0CC-4818-8DE0-1FA3E7C7465C}" presName="outerComposite" presStyleCnt="0">
        <dgm:presLayoutVars>
          <dgm:chMax val="5"/>
          <dgm:dir/>
          <dgm:resizeHandles val="exact"/>
        </dgm:presLayoutVars>
      </dgm:prSet>
      <dgm:spPr/>
    </dgm:pt>
    <dgm:pt modelId="{2C35F416-EE12-404C-90CE-26ABE6EE711B}" type="pres">
      <dgm:prSet presAssocID="{FB54EFEB-C0CC-4818-8DE0-1FA3E7C7465C}" presName="dummyMaxCanvas" presStyleCnt="0">
        <dgm:presLayoutVars/>
      </dgm:prSet>
      <dgm:spPr/>
    </dgm:pt>
    <dgm:pt modelId="{DEACE406-28F8-454B-866B-CB548B9ED0B8}" type="pres">
      <dgm:prSet presAssocID="{FB54EFEB-C0CC-4818-8DE0-1FA3E7C7465C}" presName="FourNodes_1" presStyleLbl="node1" presStyleIdx="0" presStyleCnt="4" custScaleX="92912" custScaleY="112947" custLinFactY="136235" custLinFactNeighborX="25300" custLinFactNeighborY="200000">
        <dgm:presLayoutVars>
          <dgm:bulletEnabled val="1"/>
        </dgm:presLayoutVars>
      </dgm:prSet>
      <dgm:spPr/>
    </dgm:pt>
    <dgm:pt modelId="{E959EEBB-9786-4424-8B4D-4ABCE98724D0}" type="pres">
      <dgm:prSet presAssocID="{FB54EFEB-C0CC-4818-8DE0-1FA3E7C7465C}" presName="FourNodes_2" presStyleLbl="node1" presStyleIdx="1" presStyleCnt="4" custScaleX="103525" custScaleY="94198" custLinFactNeighborX="7192" custLinFactNeighborY="88351">
        <dgm:presLayoutVars>
          <dgm:bulletEnabled val="1"/>
        </dgm:presLayoutVars>
      </dgm:prSet>
      <dgm:spPr/>
    </dgm:pt>
    <dgm:pt modelId="{055EA50A-F525-4283-B0DB-DEDCC43C2A19}" type="pres">
      <dgm:prSet presAssocID="{FB54EFEB-C0CC-4818-8DE0-1FA3E7C7465C}" presName="FourNodes_3" presStyleLbl="node1" presStyleIdx="2" presStyleCnt="4" custScaleX="102519" custScaleY="81250" custLinFactY="-40957" custLinFactNeighborX="-9134" custLinFactNeighborY="-100000">
        <dgm:presLayoutVars>
          <dgm:bulletEnabled val="1"/>
        </dgm:presLayoutVars>
      </dgm:prSet>
      <dgm:spPr/>
    </dgm:pt>
    <dgm:pt modelId="{BE78EF6A-3C9E-4BB6-926C-E8CB653678CB}" type="pres">
      <dgm:prSet presAssocID="{FB54EFEB-C0CC-4818-8DE0-1FA3E7C7465C}" presName="FourNodes_4" presStyleLbl="node1" presStyleIdx="3" presStyleCnt="4" custFlipVert="1" custScaleX="71087" custScaleY="33268" custLinFactY="-163407" custLinFactNeighborX="-29734" custLinFactNeighborY="-200000">
        <dgm:presLayoutVars>
          <dgm:bulletEnabled val="1"/>
        </dgm:presLayoutVars>
      </dgm:prSet>
      <dgm:spPr/>
    </dgm:pt>
    <dgm:pt modelId="{3BB8BE0C-D548-43DA-AF2A-27210B5B8D3F}" type="pres">
      <dgm:prSet presAssocID="{FB54EFEB-C0CC-4818-8DE0-1FA3E7C7465C}" presName="FourConn_1-2" presStyleLbl="fgAccFollowNode1" presStyleIdx="0" presStyleCnt="3" custScaleY="61444" custLinFactX="84255" custLinFactNeighborX="100000" custLinFactNeighborY="-38640">
        <dgm:presLayoutVars>
          <dgm:bulletEnabled val="1"/>
        </dgm:presLayoutVars>
      </dgm:prSet>
      <dgm:spPr/>
    </dgm:pt>
    <dgm:pt modelId="{21557D99-90CA-49FC-8113-1226E35F473D}" type="pres">
      <dgm:prSet presAssocID="{FB54EFEB-C0CC-4818-8DE0-1FA3E7C7465C}" presName="FourConn_2-3" presStyleLbl="fgAccFollowNode1" presStyleIdx="1" presStyleCnt="3" custLinFactNeighborX="90275" custLinFactNeighborY="-76371">
        <dgm:presLayoutVars>
          <dgm:bulletEnabled val="1"/>
        </dgm:presLayoutVars>
      </dgm:prSet>
      <dgm:spPr/>
    </dgm:pt>
    <dgm:pt modelId="{271D56B9-ABEF-4A59-A515-B9B45C137091}" type="pres">
      <dgm:prSet presAssocID="{FB54EFEB-C0CC-4818-8DE0-1FA3E7C7465C}" presName="FourConn_3-4" presStyleLbl="fgAccFollowNode1" presStyleIdx="2" presStyleCnt="3" custLinFactNeighborX="81813" custLinFactNeighborY="-48414">
        <dgm:presLayoutVars>
          <dgm:bulletEnabled val="1"/>
        </dgm:presLayoutVars>
      </dgm:prSet>
      <dgm:spPr/>
    </dgm:pt>
    <dgm:pt modelId="{3B4D1B0C-CE97-4D1D-9C60-BDE6A69E9AA1}" type="pres">
      <dgm:prSet presAssocID="{FB54EFEB-C0CC-4818-8DE0-1FA3E7C7465C}" presName="FourNodes_1_text" presStyleLbl="node1" presStyleIdx="3" presStyleCnt="4">
        <dgm:presLayoutVars>
          <dgm:bulletEnabled val="1"/>
        </dgm:presLayoutVars>
      </dgm:prSet>
      <dgm:spPr/>
    </dgm:pt>
    <dgm:pt modelId="{962D5234-9730-4781-8E5D-28CF284F01D8}" type="pres">
      <dgm:prSet presAssocID="{FB54EFEB-C0CC-4818-8DE0-1FA3E7C7465C}" presName="FourNodes_2_text" presStyleLbl="node1" presStyleIdx="3" presStyleCnt="4">
        <dgm:presLayoutVars>
          <dgm:bulletEnabled val="1"/>
        </dgm:presLayoutVars>
      </dgm:prSet>
      <dgm:spPr/>
    </dgm:pt>
    <dgm:pt modelId="{70A993F2-6955-4385-8176-A4E1BDC48522}" type="pres">
      <dgm:prSet presAssocID="{FB54EFEB-C0CC-4818-8DE0-1FA3E7C7465C}" presName="FourNodes_3_text" presStyleLbl="node1" presStyleIdx="3" presStyleCnt="4">
        <dgm:presLayoutVars>
          <dgm:bulletEnabled val="1"/>
        </dgm:presLayoutVars>
      </dgm:prSet>
      <dgm:spPr/>
    </dgm:pt>
    <dgm:pt modelId="{2B754D93-7FD1-458E-9F4D-575F3F353062}" type="pres">
      <dgm:prSet presAssocID="{FB54EFEB-C0CC-4818-8DE0-1FA3E7C7465C}" presName="FourNodes_4_text" presStyleLbl="node1" presStyleIdx="3" presStyleCnt="4">
        <dgm:presLayoutVars>
          <dgm:bulletEnabled val="1"/>
        </dgm:presLayoutVars>
      </dgm:prSet>
      <dgm:spPr/>
    </dgm:pt>
  </dgm:ptLst>
  <dgm:cxnLst>
    <dgm:cxn modelId="{B1320938-BFEE-4289-A035-E524794C7D2F}" type="presOf" srcId="{5BC6BE22-4818-4F00-A73D-91C196A21ECA}" destId="{21557D99-90CA-49FC-8113-1226E35F473D}" srcOrd="0" destOrd="0" presId="urn:microsoft.com/office/officeart/2005/8/layout/vProcess5"/>
    <dgm:cxn modelId="{9F292166-5D6C-48F8-B6D5-2B4D994B2968}" srcId="{FB54EFEB-C0CC-4818-8DE0-1FA3E7C7465C}" destId="{05CC166F-746A-44B4-BADF-466E1689C473}" srcOrd="2" destOrd="0" parTransId="{0E5B7674-9F20-4277-8134-4660394F4BE0}" sibTransId="{3AC94989-3571-482F-A8A9-FC88628303B1}"/>
    <dgm:cxn modelId="{9B5F2148-83EC-4DA6-8F4B-1D471B462435}" type="presOf" srcId="{05CC166F-746A-44B4-BADF-466E1689C473}" destId="{70A993F2-6955-4385-8176-A4E1BDC48522}" srcOrd="1" destOrd="0" presId="urn:microsoft.com/office/officeart/2005/8/layout/vProcess5"/>
    <dgm:cxn modelId="{8C363E6A-13E8-474A-BCDD-70837F9475F7}" type="presOf" srcId="{B710B766-F433-45CE-8009-718345C070B1}" destId="{962D5234-9730-4781-8E5D-28CF284F01D8}" srcOrd="1" destOrd="0" presId="urn:microsoft.com/office/officeart/2005/8/layout/vProcess5"/>
    <dgm:cxn modelId="{0658464B-BD46-4FF1-BBD9-391A0F370EA5}" type="presOf" srcId="{03572519-1E34-4ACA-93A7-DC01E752AA48}" destId="{BE78EF6A-3C9E-4BB6-926C-E8CB653678CB}" srcOrd="0" destOrd="0" presId="urn:microsoft.com/office/officeart/2005/8/layout/vProcess5"/>
    <dgm:cxn modelId="{EAFB4D52-FEEC-4266-BD65-8F29424261F2}" type="presOf" srcId="{B710B766-F433-45CE-8009-718345C070B1}" destId="{E959EEBB-9786-4424-8B4D-4ABCE98724D0}" srcOrd="0" destOrd="0" presId="urn:microsoft.com/office/officeart/2005/8/layout/vProcess5"/>
    <dgm:cxn modelId="{A372AD72-156E-4BF2-BAF9-4C3F5448BB59}" type="presOf" srcId="{FC500C6C-FD61-47C4-BEB5-78BA50B9689D}" destId="{3B4D1B0C-CE97-4D1D-9C60-BDE6A69E9AA1}" srcOrd="1" destOrd="0" presId="urn:microsoft.com/office/officeart/2005/8/layout/vProcess5"/>
    <dgm:cxn modelId="{BEB6CF52-8E54-43B6-AFCA-D362C2F6A58D}" type="presOf" srcId="{FB54EFEB-C0CC-4818-8DE0-1FA3E7C7465C}" destId="{99544EA5-BB2B-40FA-A10F-0D3130135BD4}" srcOrd="0" destOrd="0" presId="urn:microsoft.com/office/officeart/2005/8/layout/vProcess5"/>
    <dgm:cxn modelId="{DF1B0681-9CE4-4FF1-8771-7F659E3FF989}" srcId="{FB54EFEB-C0CC-4818-8DE0-1FA3E7C7465C}" destId="{FC500C6C-FD61-47C4-BEB5-78BA50B9689D}" srcOrd="0" destOrd="0" parTransId="{F5F7AF04-F8CE-4978-8EE0-17753230878D}" sibTransId="{3AFCD7A1-F6F2-471C-B61C-04042F45EAEC}"/>
    <dgm:cxn modelId="{FA2C5CA6-A6C9-4D04-BFF8-045BB07C6FBE}" type="presOf" srcId="{03572519-1E34-4ACA-93A7-DC01E752AA48}" destId="{2B754D93-7FD1-458E-9F4D-575F3F353062}" srcOrd="1" destOrd="0" presId="urn:microsoft.com/office/officeart/2005/8/layout/vProcess5"/>
    <dgm:cxn modelId="{C431F4A6-3F2F-40E2-AA42-6A24D92F1A90}" type="presOf" srcId="{FC500C6C-FD61-47C4-BEB5-78BA50B9689D}" destId="{DEACE406-28F8-454B-866B-CB548B9ED0B8}" srcOrd="0" destOrd="0" presId="urn:microsoft.com/office/officeart/2005/8/layout/vProcess5"/>
    <dgm:cxn modelId="{1C2AF3BB-D576-409B-8F9F-EB47B889DB97}" type="presOf" srcId="{05CC166F-746A-44B4-BADF-466E1689C473}" destId="{055EA50A-F525-4283-B0DB-DEDCC43C2A19}" srcOrd="0" destOrd="0" presId="urn:microsoft.com/office/officeart/2005/8/layout/vProcess5"/>
    <dgm:cxn modelId="{B813DEC8-8995-4412-A906-AD9435510556}" type="presOf" srcId="{3AC94989-3571-482F-A8A9-FC88628303B1}" destId="{271D56B9-ABEF-4A59-A515-B9B45C137091}" srcOrd="0" destOrd="0" presId="urn:microsoft.com/office/officeart/2005/8/layout/vProcess5"/>
    <dgm:cxn modelId="{AD4EEDE4-8DCB-46C9-A989-449529A69FBA}" type="presOf" srcId="{3AFCD7A1-F6F2-471C-B61C-04042F45EAEC}" destId="{3BB8BE0C-D548-43DA-AF2A-27210B5B8D3F}" srcOrd="0" destOrd="0" presId="urn:microsoft.com/office/officeart/2005/8/layout/vProcess5"/>
    <dgm:cxn modelId="{E0F816E5-0289-4D48-BBD5-CE7C9847106C}" srcId="{FB54EFEB-C0CC-4818-8DE0-1FA3E7C7465C}" destId="{03572519-1E34-4ACA-93A7-DC01E752AA48}" srcOrd="3" destOrd="0" parTransId="{ECC049DB-5FB9-47EF-AEFB-42ED2B286408}" sibTransId="{06886428-967E-4234-9039-CADAA05A401E}"/>
    <dgm:cxn modelId="{275CCCF6-C37A-46BB-A46F-FF7101F0371C}" srcId="{FB54EFEB-C0CC-4818-8DE0-1FA3E7C7465C}" destId="{B710B766-F433-45CE-8009-718345C070B1}" srcOrd="1" destOrd="0" parTransId="{2EA4B1B1-9FA8-439A-9D81-2CB94004EBEE}" sibTransId="{5BC6BE22-4818-4F00-A73D-91C196A21ECA}"/>
    <dgm:cxn modelId="{59AD7649-148D-4930-832F-655847EEE661}" type="presParOf" srcId="{99544EA5-BB2B-40FA-A10F-0D3130135BD4}" destId="{2C35F416-EE12-404C-90CE-26ABE6EE711B}" srcOrd="0" destOrd="0" presId="urn:microsoft.com/office/officeart/2005/8/layout/vProcess5"/>
    <dgm:cxn modelId="{F9B06681-A04B-4317-8FCC-4422A9016336}" type="presParOf" srcId="{99544EA5-BB2B-40FA-A10F-0D3130135BD4}" destId="{DEACE406-28F8-454B-866B-CB548B9ED0B8}" srcOrd="1" destOrd="0" presId="urn:microsoft.com/office/officeart/2005/8/layout/vProcess5"/>
    <dgm:cxn modelId="{C78B9DEC-0DC1-4E00-A4CC-11C74560268C}" type="presParOf" srcId="{99544EA5-BB2B-40FA-A10F-0D3130135BD4}" destId="{E959EEBB-9786-4424-8B4D-4ABCE98724D0}" srcOrd="2" destOrd="0" presId="urn:microsoft.com/office/officeart/2005/8/layout/vProcess5"/>
    <dgm:cxn modelId="{3ED32F15-BE96-4C3D-9D97-A3381FE3D27A}" type="presParOf" srcId="{99544EA5-BB2B-40FA-A10F-0D3130135BD4}" destId="{055EA50A-F525-4283-B0DB-DEDCC43C2A19}" srcOrd="3" destOrd="0" presId="urn:microsoft.com/office/officeart/2005/8/layout/vProcess5"/>
    <dgm:cxn modelId="{F1E821C2-09F3-4587-838C-95C8C24E5AC2}" type="presParOf" srcId="{99544EA5-BB2B-40FA-A10F-0D3130135BD4}" destId="{BE78EF6A-3C9E-4BB6-926C-E8CB653678CB}" srcOrd="4" destOrd="0" presId="urn:microsoft.com/office/officeart/2005/8/layout/vProcess5"/>
    <dgm:cxn modelId="{D2DC2821-5833-498B-A49D-FD2AF3BBFC44}" type="presParOf" srcId="{99544EA5-BB2B-40FA-A10F-0D3130135BD4}" destId="{3BB8BE0C-D548-43DA-AF2A-27210B5B8D3F}" srcOrd="5" destOrd="0" presId="urn:microsoft.com/office/officeart/2005/8/layout/vProcess5"/>
    <dgm:cxn modelId="{96DCC69B-E4EC-47E7-84DD-A1B99D1AD404}" type="presParOf" srcId="{99544EA5-BB2B-40FA-A10F-0D3130135BD4}" destId="{21557D99-90CA-49FC-8113-1226E35F473D}" srcOrd="6" destOrd="0" presId="urn:microsoft.com/office/officeart/2005/8/layout/vProcess5"/>
    <dgm:cxn modelId="{DCE54CE8-639A-4527-9DFC-CCF0B3EF0A7A}" type="presParOf" srcId="{99544EA5-BB2B-40FA-A10F-0D3130135BD4}" destId="{271D56B9-ABEF-4A59-A515-B9B45C137091}" srcOrd="7" destOrd="0" presId="urn:microsoft.com/office/officeart/2005/8/layout/vProcess5"/>
    <dgm:cxn modelId="{A186A1A0-A946-4B20-B96D-88AF90DAC0A0}" type="presParOf" srcId="{99544EA5-BB2B-40FA-A10F-0D3130135BD4}" destId="{3B4D1B0C-CE97-4D1D-9C60-BDE6A69E9AA1}" srcOrd="8" destOrd="0" presId="urn:microsoft.com/office/officeart/2005/8/layout/vProcess5"/>
    <dgm:cxn modelId="{4A70B4A7-4539-4F73-BEE8-B120CC85EE0E}" type="presParOf" srcId="{99544EA5-BB2B-40FA-A10F-0D3130135BD4}" destId="{962D5234-9730-4781-8E5D-28CF284F01D8}" srcOrd="9" destOrd="0" presId="urn:microsoft.com/office/officeart/2005/8/layout/vProcess5"/>
    <dgm:cxn modelId="{CFCF3710-65A2-4403-B3C1-5CECBD64692C}" type="presParOf" srcId="{99544EA5-BB2B-40FA-A10F-0D3130135BD4}" destId="{70A993F2-6955-4385-8176-A4E1BDC48522}" srcOrd="10" destOrd="0" presId="urn:microsoft.com/office/officeart/2005/8/layout/vProcess5"/>
    <dgm:cxn modelId="{F6A43424-B704-4E04-AEF9-C27EAA2047C1}" type="presParOf" srcId="{99544EA5-BB2B-40FA-A10F-0D3130135BD4}" destId="{2B754D93-7FD1-458E-9F4D-575F3F35306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9CDD91-FE03-4299-8D4E-5F37B94D062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1A2D24F3-5C25-4D24-8C77-61903EB76DD0}">
      <dgm:prSet custT="1"/>
      <dgm:spPr/>
      <dgm:t>
        <a:bodyPr/>
        <a:lstStyle/>
        <a:p>
          <a:pPr rtl="0"/>
          <a:r>
            <a:rPr lang="ru-RU" sz="1400" dirty="0" err="1">
              <a:latin typeface="Palatino Linotype" pitchFamily="18" charset="0"/>
            </a:rPr>
            <a:t>Баҳодиҳии эҳтиёҷотҳо</a:t>
          </a:r>
          <a:endParaRPr lang="ru-RU" sz="1400" dirty="0">
            <a:latin typeface="Palatino Linotype" pitchFamily="18" charset="0"/>
          </a:endParaRPr>
        </a:p>
      </dgm:t>
    </dgm:pt>
    <dgm:pt modelId="{BC0B0318-452D-4F19-B7DA-D9B1DC4C5592}" type="parTrans" cxnId="{3B582565-7E4A-4314-8ED9-B78F4D53DD6B}">
      <dgm:prSet/>
      <dgm:spPr/>
      <dgm:t>
        <a:bodyPr/>
        <a:lstStyle/>
        <a:p>
          <a:endParaRPr lang="ru-RU"/>
        </a:p>
      </dgm:t>
    </dgm:pt>
    <dgm:pt modelId="{CD41125A-DEED-4240-BE6B-F3DDDDDFF033}" type="sibTrans" cxnId="{3B582565-7E4A-4314-8ED9-B78F4D53DD6B}">
      <dgm:prSet/>
      <dgm:spPr/>
      <dgm:t>
        <a:bodyPr/>
        <a:lstStyle/>
        <a:p>
          <a:endParaRPr lang="ru-RU"/>
        </a:p>
      </dgm:t>
    </dgm:pt>
    <dgm:pt modelId="{C23661E5-AF68-4922-B682-552CE6859A76}">
      <dgm:prSet custT="1"/>
      <dgm:spPr/>
      <dgm:t>
        <a:bodyPr/>
        <a:lstStyle/>
        <a:p>
          <a:pPr rtl="0"/>
          <a:r>
            <a:rPr lang="ru-RU" sz="1400" dirty="0" err="1">
              <a:latin typeface="Palatino Linotype" pitchFamily="18" charset="0"/>
            </a:rPr>
            <a:t>Дида</a:t>
          </a:r>
          <a:r>
            <a:rPr lang="ru-RU" sz="1400" dirty="0">
              <a:latin typeface="Palatino Linotype" pitchFamily="18" charset="0"/>
            </a:rPr>
            <a:t> </a:t>
          </a:r>
          <a:r>
            <a:rPr lang="ru-RU" sz="1400" dirty="0" err="1">
              <a:latin typeface="Palatino Linotype" pitchFamily="18" charset="0"/>
            </a:rPr>
            <a:t>баромадани</a:t>
          </a:r>
          <a:r>
            <a:rPr lang="ru-RU" sz="1400" dirty="0">
              <a:latin typeface="Palatino Linotype" pitchFamily="18" charset="0"/>
            </a:rPr>
            <a:t> </a:t>
          </a:r>
          <a:r>
            <a:rPr lang="ru-RU" sz="1400" dirty="0" err="1">
              <a:latin typeface="Palatino Linotype" pitchFamily="18" charset="0"/>
            </a:rPr>
            <a:t>имконияти</a:t>
          </a:r>
          <a:r>
            <a:rPr lang="ru-RU" sz="1400" dirty="0">
              <a:latin typeface="Palatino Linotype" pitchFamily="18" charset="0"/>
            </a:rPr>
            <a:t> </a:t>
          </a:r>
          <a:r>
            <a:rPr lang="ru-RU" sz="1400" dirty="0" err="1">
              <a:latin typeface="Palatino Linotype" pitchFamily="18" charset="0"/>
            </a:rPr>
            <a:t>ҳамкорӣ</a:t>
          </a:r>
          <a:endParaRPr lang="ru-RU" sz="1400" dirty="0">
            <a:latin typeface="Palatino Linotype" pitchFamily="18" charset="0"/>
          </a:endParaRPr>
        </a:p>
      </dgm:t>
    </dgm:pt>
    <dgm:pt modelId="{E8EC3828-B57C-4ECA-8023-BFD35F05E380}" type="parTrans" cxnId="{614CDB36-FC37-40BA-8A32-223F31D7DBC3}">
      <dgm:prSet/>
      <dgm:spPr/>
      <dgm:t>
        <a:bodyPr/>
        <a:lstStyle/>
        <a:p>
          <a:endParaRPr lang="ru-RU"/>
        </a:p>
      </dgm:t>
    </dgm:pt>
    <dgm:pt modelId="{0F38E31F-34C9-4636-810E-84D84BBF21E5}" type="sibTrans" cxnId="{614CDB36-FC37-40BA-8A32-223F31D7DBC3}">
      <dgm:prSet/>
      <dgm:spPr/>
      <dgm:t>
        <a:bodyPr/>
        <a:lstStyle/>
        <a:p>
          <a:endParaRPr lang="ru-RU"/>
        </a:p>
      </dgm:t>
    </dgm:pt>
    <dgm:pt modelId="{24EF6875-6677-4C74-B8B5-10EFF1D548C3}">
      <dgm:prSet custT="1"/>
      <dgm:spPr/>
      <dgm:t>
        <a:bodyPr/>
        <a:lstStyle/>
        <a:p>
          <a:pPr rtl="0"/>
          <a:r>
            <a:rPr lang="ru-RU" sz="1400" dirty="0" err="1">
              <a:latin typeface="Palatino Linotype" pitchFamily="18" charset="0"/>
            </a:rPr>
            <a:t>Гуфтугӯйҳо</a:t>
          </a:r>
          <a:endParaRPr lang="ru-RU" sz="1400" dirty="0">
            <a:latin typeface="Palatino Linotype" pitchFamily="18" charset="0"/>
          </a:endParaRPr>
        </a:p>
      </dgm:t>
    </dgm:pt>
    <dgm:pt modelId="{C80DBC8B-6116-4A58-9C29-35E8D2FFEB30}" type="parTrans" cxnId="{90CB6C55-3258-4EDB-962D-191B03C787AB}">
      <dgm:prSet/>
      <dgm:spPr/>
      <dgm:t>
        <a:bodyPr/>
        <a:lstStyle/>
        <a:p>
          <a:endParaRPr lang="ru-RU"/>
        </a:p>
      </dgm:t>
    </dgm:pt>
    <dgm:pt modelId="{BB3B1655-B6DD-4018-A9A2-48650F4C3058}" type="sibTrans" cxnId="{90CB6C55-3258-4EDB-962D-191B03C787AB}">
      <dgm:prSet/>
      <dgm:spPr/>
      <dgm:t>
        <a:bodyPr/>
        <a:lstStyle/>
        <a:p>
          <a:endParaRPr lang="ru-RU"/>
        </a:p>
      </dgm:t>
    </dgm:pt>
    <dgm:pt modelId="{19C21C76-1BFF-408E-8689-F4B47450F2AB}">
      <dgm:prSet custT="1"/>
      <dgm:spPr/>
      <dgm:t>
        <a:bodyPr/>
        <a:lstStyle/>
        <a:p>
          <a:pPr rtl="0"/>
          <a:r>
            <a:rPr lang="ru-RU" sz="1400" dirty="0" err="1">
              <a:latin typeface="Palatino Linotype" pitchFamily="18" charset="0"/>
            </a:rPr>
            <a:t>Мустаҳкамкунии юридикии</a:t>
          </a:r>
          <a:r>
            <a:rPr lang="ru-RU" sz="1400" dirty="0">
              <a:latin typeface="Palatino Linotype" pitchFamily="18" charset="0"/>
            </a:rPr>
            <a:t> </a:t>
          </a:r>
          <a:r>
            <a:rPr lang="ru-RU" sz="1400" dirty="0" err="1">
              <a:latin typeface="Palatino Linotype" pitchFamily="18" charset="0"/>
            </a:rPr>
            <a:t>ҳамкорӣ</a:t>
          </a:r>
          <a:endParaRPr lang="ru-RU" sz="1400" dirty="0">
            <a:latin typeface="Palatino Linotype" pitchFamily="18" charset="0"/>
          </a:endParaRPr>
        </a:p>
      </dgm:t>
    </dgm:pt>
    <dgm:pt modelId="{613FF305-9F60-4C0C-AA5F-16E38AD204CA}" type="parTrans" cxnId="{B0691E39-4A3D-4169-9D57-53BAE4D428B5}">
      <dgm:prSet/>
      <dgm:spPr/>
      <dgm:t>
        <a:bodyPr/>
        <a:lstStyle/>
        <a:p>
          <a:endParaRPr lang="ru-RU"/>
        </a:p>
      </dgm:t>
    </dgm:pt>
    <dgm:pt modelId="{C28A9584-8E77-4AF3-B2EA-0098EE4C20DF}" type="sibTrans" cxnId="{B0691E39-4A3D-4169-9D57-53BAE4D428B5}">
      <dgm:prSet/>
      <dgm:spPr/>
      <dgm:t>
        <a:bodyPr/>
        <a:lstStyle/>
        <a:p>
          <a:endParaRPr lang="ru-RU"/>
        </a:p>
      </dgm:t>
    </dgm:pt>
    <dgm:pt modelId="{342943B6-A9C2-4CDD-B638-91ACE00DA75B}">
      <dgm:prSet custT="1"/>
      <dgm:spPr/>
      <dgm:t>
        <a:bodyPr/>
        <a:lstStyle/>
        <a:p>
          <a:pPr rtl="0"/>
          <a:r>
            <a:rPr lang="ru-RU" sz="1400" dirty="0" err="1">
              <a:latin typeface="Palatino Linotype" pitchFamily="18" charset="0"/>
            </a:rPr>
            <a:t>Кор</a:t>
          </a:r>
          <a:r>
            <a:rPr lang="ru-RU" sz="1400" dirty="0">
              <a:latin typeface="Palatino Linotype" pitchFamily="18" charset="0"/>
            </a:rPr>
            <a:t> карда </a:t>
          </a:r>
          <a:r>
            <a:rPr lang="ru-RU" sz="1400" dirty="0" err="1">
              <a:latin typeface="Palatino Linotype" pitchFamily="18" charset="0"/>
            </a:rPr>
            <a:t>баромадани</a:t>
          </a:r>
          <a:r>
            <a:rPr lang="ru-RU" sz="1400" dirty="0">
              <a:latin typeface="Palatino Linotype" pitchFamily="18" charset="0"/>
            </a:rPr>
            <a:t> </a:t>
          </a:r>
          <a:r>
            <a:rPr lang="ru-RU" sz="1400" dirty="0" err="1">
              <a:latin typeface="Palatino Linotype" pitchFamily="18" charset="0"/>
            </a:rPr>
            <a:t>системаи</a:t>
          </a:r>
          <a:r>
            <a:rPr lang="ru-RU" sz="1400" dirty="0">
              <a:latin typeface="Palatino Linotype" pitchFamily="18" charset="0"/>
            </a:rPr>
            <a:t> </a:t>
          </a:r>
          <a:r>
            <a:rPr lang="ru-RU" sz="1400" dirty="0" err="1">
              <a:latin typeface="Palatino Linotype" pitchFamily="18" charset="0"/>
            </a:rPr>
            <a:t>баҳодиҳӣ ва</a:t>
          </a:r>
          <a:r>
            <a:rPr lang="ru-RU" sz="1400" dirty="0">
              <a:latin typeface="Palatino Linotype" pitchFamily="18" charset="0"/>
            </a:rPr>
            <a:t> мониторинги </a:t>
          </a:r>
          <a:r>
            <a:rPr lang="ru-RU" sz="1400" dirty="0" err="1">
              <a:latin typeface="Palatino Linotype" pitchFamily="18" charset="0"/>
            </a:rPr>
            <a:t>лоиҳа</a:t>
          </a:r>
          <a:endParaRPr lang="ru-RU" sz="1400" dirty="0">
            <a:latin typeface="Palatino Linotype" pitchFamily="18" charset="0"/>
          </a:endParaRPr>
        </a:p>
      </dgm:t>
    </dgm:pt>
    <dgm:pt modelId="{C6B10FA2-235D-4810-8E4A-6E6D07EFCE8F}" type="parTrans" cxnId="{1AEC8376-EEA6-4AE8-BC5B-B4ACDEDEBDF0}">
      <dgm:prSet/>
      <dgm:spPr/>
      <dgm:t>
        <a:bodyPr/>
        <a:lstStyle/>
        <a:p>
          <a:endParaRPr lang="ru-RU"/>
        </a:p>
      </dgm:t>
    </dgm:pt>
    <dgm:pt modelId="{B60D9A00-D323-47D9-8A3F-65DF0C7B31F7}" type="sibTrans" cxnId="{1AEC8376-EEA6-4AE8-BC5B-B4ACDEDEBDF0}">
      <dgm:prSet/>
      <dgm:spPr/>
      <dgm:t>
        <a:bodyPr/>
        <a:lstStyle/>
        <a:p>
          <a:endParaRPr lang="ru-RU"/>
        </a:p>
      </dgm:t>
    </dgm:pt>
    <dgm:pt modelId="{EDCBAE89-27C4-4AA3-A83F-B536FEFB775B}" type="pres">
      <dgm:prSet presAssocID="{9A9CDD91-FE03-4299-8D4E-5F37B94D0627}" presName="cycle" presStyleCnt="0">
        <dgm:presLayoutVars>
          <dgm:dir/>
          <dgm:resizeHandles val="exact"/>
        </dgm:presLayoutVars>
      </dgm:prSet>
      <dgm:spPr/>
    </dgm:pt>
    <dgm:pt modelId="{C78E0CF3-ED79-4717-9898-9DF88ACF70B7}" type="pres">
      <dgm:prSet presAssocID="{1A2D24F3-5C25-4D24-8C77-61903EB76DD0}" presName="node" presStyleLbl="node1" presStyleIdx="0" presStyleCnt="5" custScaleX="120313" custScaleY="120894">
        <dgm:presLayoutVars>
          <dgm:bulletEnabled val="1"/>
        </dgm:presLayoutVars>
      </dgm:prSet>
      <dgm:spPr/>
    </dgm:pt>
    <dgm:pt modelId="{45F24AC9-DA6B-49E5-A1CC-EE7C474391B8}" type="pres">
      <dgm:prSet presAssocID="{1A2D24F3-5C25-4D24-8C77-61903EB76DD0}" presName="spNode" presStyleCnt="0"/>
      <dgm:spPr/>
    </dgm:pt>
    <dgm:pt modelId="{C91DB7FA-8859-4D25-9142-70554CF8E20F}" type="pres">
      <dgm:prSet presAssocID="{CD41125A-DEED-4240-BE6B-F3DDDDDFF033}" presName="sibTrans" presStyleLbl="sibTrans1D1" presStyleIdx="0" presStyleCnt="5"/>
      <dgm:spPr/>
    </dgm:pt>
    <dgm:pt modelId="{6E6774F2-8141-45F6-BF2F-EB56A1CF68CC}" type="pres">
      <dgm:prSet presAssocID="{C23661E5-AF68-4922-B682-552CE6859A76}" presName="node" presStyleLbl="node1" presStyleIdx="1" presStyleCnt="5" custScaleX="120313" custScaleY="120894" custRadScaleRad="101480" custRadScaleInc="-8081">
        <dgm:presLayoutVars>
          <dgm:bulletEnabled val="1"/>
        </dgm:presLayoutVars>
      </dgm:prSet>
      <dgm:spPr/>
    </dgm:pt>
    <dgm:pt modelId="{2663DB2D-AB25-4FB1-9D45-46F0A06AAB34}" type="pres">
      <dgm:prSet presAssocID="{C23661E5-AF68-4922-B682-552CE6859A76}" presName="spNode" presStyleCnt="0"/>
      <dgm:spPr/>
    </dgm:pt>
    <dgm:pt modelId="{56335C24-55CD-4DC6-A0DD-82FE030A08A5}" type="pres">
      <dgm:prSet presAssocID="{0F38E31F-34C9-4636-810E-84D84BBF21E5}" presName="sibTrans" presStyleLbl="sibTrans1D1" presStyleIdx="1" presStyleCnt="5"/>
      <dgm:spPr/>
    </dgm:pt>
    <dgm:pt modelId="{84776EE2-04D8-411F-BD76-C6068E78C1A6}" type="pres">
      <dgm:prSet presAssocID="{24EF6875-6677-4C74-B8B5-10EFF1D548C3}" presName="node" presStyleLbl="node1" presStyleIdx="2" presStyleCnt="5" custScaleX="139361" custScaleY="120894" custRadScaleRad="94892" custRadScaleInc="-66367">
        <dgm:presLayoutVars>
          <dgm:bulletEnabled val="1"/>
        </dgm:presLayoutVars>
      </dgm:prSet>
      <dgm:spPr/>
    </dgm:pt>
    <dgm:pt modelId="{C70538D4-28C9-4CD4-A8C4-B8041C857F0D}" type="pres">
      <dgm:prSet presAssocID="{24EF6875-6677-4C74-B8B5-10EFF1D548C3}" presName="spNode" presStyleCnt="0"/>
      <dgm:spPr/>
    </dgm:pt>
    <dgm:pt modelId="{C670E762-7290-4D04-9F36-B9C5D2F64069}" type="pres">
      <dgm:prSet presAssocID="{BB3B1655-B6DD-4018-A9A2-48650F4C3058}" presName="sibTrans" presStyleLbl="sibTrans1D1" presStyleIdx="2" presStyleCnt="5"/>
      <dgm:spPr/>
    </dgm:pt>
    <dgm:pt modelId="{303CB81C-AAC5-4069-90B8-141623C68585}" type="pres">
      <dgm:prSet presAssocID="{19C21C76-1BFF-408E-8689-F4B47450F2AB}" presName="node" presStyleLbl="node1" presStyleIdx="3" presStyleCnt="5" custScaleX="120313" custScaleY="120894" custRadScaleRad="88734" custRadScaleInc="53093">
        <dgm:presLayoutVars>
          <dgm:bulletEnabled val="1"/>
        </dgm:presLayoutVars>
      </dgm:prSet>
      <dgm:spPr/>
    </dgm:pt>
    <dgm:pt modelId="{FEDC2545-6901-4A46-ADD3-8B1EB268D558}" type="pres">
      <dgm:prSet presAssocID="{19C21C76-1BFF-408E-8689-F4B47450F2AB}" presName="spNode" presStyleCnt="0"/>
      <dgm:spPr/>
    </dgm:pt>
    <dgm:pt modelId="{BD885958-99E8-4F71-AE1F-D755717F48FE}" type="pres">
      <dgm:prSet presAssocID="{C28A9584-8E77-4AF3-B2EA-0098EE4C20DF}" presName="sibTrans" presStyleLbl="sibTrans1D1" presStyleIdx="3" presStyleCnt="5"/>
      <dgm:spPr/>
    </dgm:pt>
    <dgm:pt modelId="{DE85677B-F59B-4084-9EBD-AD3769497327}" type="pres">
      <dgm:prSet presAssocID="{342943B6-A9C2-4CDD-B638-91ACE00DA75B}" presName="node" presStyleLbl="node1" presStyleIdx="4" presStyleCnt="5" custScaleX="120313" custScaleY="168297" custRadScaleRad="100448" custRadScaleInc="8972">
        <dgm:presLayoutVars>
          <dgm:bulletEnabled val="1"/>
        </dgm:presLayoutVars>
      </dgm:prSet>
      <dgm:spPr/>
    </dgm:pt>
    <dgm:pt modelId="{C471FF17-6382-4829-ACF9-29688C22171E}" type="pres">
      <dgm:prSet presAssocID="{342943B6-A9C2-4CDD-B638-91ACE00DA75B}" presName="spNode" presStyleCnt="0"/>
      <dgm:spPr/>
    </dgm:pt>
    <dgm:pt modelId="{97F44311-7828-4743-9D84-1579438316B7}" type="pres">
      <dgm:prSet presAssocID="{B60D9A00-D323-47D9-8A3F-65DF0C7B31F7}" presName="sibTrans" presStyleLbl="sibTrans1D1" presStyleIdx="4" presStyleCnt="5"/>
      <dgm:spPr/>
    </dgm:pt>
  </dgm:ptLst>
  <dgm:cxnLst>
    <dgm:cxn modelId="{681DDC05-E408-44DB-824F-2EE597FFB663}" type="presOf" srcId="{24EF6875-6677-4C74-B8B5-10EFF1D548C3}" destId="{84776EE2-04D8-411F-BD76-C6068E78C1A6}" srcOrd="0" destOrd="0" presId="urn:microsoft.com/office/officeart/2005/8/layout/cycle5"/>
    <dgm:cxn modelId="{F2838D16-2A24-4FB6-986F-FCEEDB9ACA4C}" type="presOf" srcId="{9A9CDD91-FE03-4299-8D4E-5F37B94D0627}" destId="{EDCBAE89-27C4-4AA3-A83F-B536FEFB775B}" srcOrd="0" destOrd="0" presId="urn:microsoft.com/office/officeart/2005/8/layout/cycle5"/>
    <dgm:cxn modelId="{2350081C-D11F-4759-8CF3-862022BDB126}" type="presOf" srcId="{1A2D24F3-5C25-4D24-8C77-61903EB76DD0}" destId="{C78E0CF3-ED79-4717-9898-9DF88ACF70B7}" srcOrd="0" destOrd="0" presId="urn:microsoft.com/office/officeart/2005/8/layout/cycle5"/>
    <dgm:cxn modelId="{614CDB36-FC37-40BA-8A32-223F31D7DBC3}" srcId="{9A9CDD91-FE03-4299-8D4E-5F37B94D0627}" destId="{C23661E5-AF68-4922-B682-552CE6859A76}" srcOrd="1" destOrd="0" parTransId="{E8EC3828-B57C-4ECA-8023-BFD35F05E380}" sibTransId="{0F38E31F-34C9-4636-810E-84D84BBF21E5}"/>
    <dgm:cxn modelId="{B0691E39-4A3D-4169-9D57-53BAE4D428B5}" srcId="{9A9CDD91-FE03-4299-8D4E-5F37B94D0627}" destId="{19C21C76-1BFF-408E-8689-F4B47450F2AB}" srcOrd="3" destOrd="0" parTransId="{613FF305-9F60-4C0C-AA5F-16E38AD204CA}" sibTransId="{C28A9584-8E77-4AF3-B2EA-0098EE4C20DF}"/>
    <dgm:cxn modelId="{3B582565-7E4A-4314-8ED9-B78F4D53DD6B}" srcId="{9A9CDD91-FE03-4299-8D4E-5F37B94D0627}" destId="{1A2D24F3-5C25-4D24-8C77-61903EB76DD0}" srcOrd="0" destOrd="0" parTransId="{BC0B0318-452D-4F19-B7DA-D9B1DC4C5592}" sibTransId="{CD41125A-DEED-4240-BE6B-F3DDDDDFF033}"/>
    <dgm:cxn modelId="{90CB6C55-3258-4EDB-962D-191B03C787AB}" srcId="{9A9CDD91-FE03-4299-8D4E-5F37B94D0627}" destId="{24EF6875-6677-4C74-B8B5-10EFF1D548C3}" srcOrd="2" destOrd="0" parTransId="{C80DBC8B-6116-4A58-9C29-35E8D2FFEB30}" sibTransId="{BB3B1655-B6DD-4018-A9A2-48650F4C3058}"/>
    <dgm:cxn modelId="{1AEC8376-EEA6-4AE8-BC5B-B4ACDEDEBDF0}" srcId="{9A9CDD91-FE03-4299-8D4E-5F37B94D0627}" destId="{342943B6-A9C2-4CDD-B638-91ACE00DA75B}" srcOrd="4" destOrd="0" parTransId="{C6B10FA2-235D-4810-8E4A-6E6D07EFCE8F}" sibTransId="{B60D9A00-D323-47D9-8A3F-65DF0C7B31F7}"/>
    <dgm:cxn modelId="{C4947C7B-8BDC-4E4F-BA47-65B2AB26C804}" type="presOf" srcId="{C28A9584-8E77-4AF3-B2EA-0098EE4C20DF}" destId="{BD885958-99E8-4F71-AE1F-D755717F48FE}" srcOrd="0" destOrd="0" presId="urn:microsoft.com/office/officeart/2005/8/layout/cycle5"/>
    <dgm:cxn modelId="{D193EE7B-102F-48AB-86DE-741F32CB62F4}" type="presOf" srcId="{C23661E5-AF68-4922-B682-552CE6859A76}" destId="{6E6774F2-8141-45F6-BF2F-EB56A1CF68CC}" srcOrd="0" destOrd="0" presId="urn:microsoft.com/office/officeart/2005/8/layout/cycle5"/>
    <dgm:cxn modelId="{7A1351A2-8FEE-4689-8DA7-FBEA8E11B077}" type="presOf" srcId="{CD41125A-DEED-4240-BE6B-F3DDDDDFF033}" destId="{C91DB7FA-8859-4D25-9142-70554CF8E20F}" srcOrd="0" destOrd="0" presId="urn:microsoft.com/office/officeart/2005/8/layout/cycle5"/>
    <dgm:cxn modelId="{5E6664AF-E6D4-4AF9-AF4D-E1C353A51E3F}" type="presOf" srcId="{342943B6-A9C2-4CDD-B638-91ACE00DA75B}" destId="{DE85677B-F59B-4084-9EBD-AD3769497327}" srcOrd="0" destOrd="0" presId="urn:microsoft.com/office/officeart/2005/8/layout/cycle5"/>
    <dgm:cxn modelId="{2FA0C2BA-81E9-4070-B434-29BF1F76D23A}" type="presOf" srcId="{19C21C76-1BFF-408E-8689-F4B47450F2AB}" destId="{303CB81C-AAC5-4069-90B8-141623C68585}" srcOrd="0" destOrd="0" presId="urn:microsoft.com/office/officeart/2005/8/layout/cycle5"/>
    <dgm:cxn modelId="{0B98FEBF-B806-4ACB-A0E4-E88CF67F1B75}" type="presOf" srcId="{B60D9A00-D323-47D9-8A3F-65DF0C7B31F7}" destId="{97F44311-7828-4743-9D84-1579438316B7}" srcOrd="0" destOrd="0" presId="urn:microsoft.com/office/officeart/2005/8/layout/cycle5"/>
    <dgm:cxn modelId="{9BFD58D8-6505-4D79-BA4E-F138463E1CA8}" type="presOf" srcId="{0F38E31F-34C9-4636-810E-84D84BBF21E5}" destId="{56335C24-55CD-4DC6-A0DD-82FE030A08A5}" srcOrd="0" destOrd="0" presId="urn:microsoft.com/office/officeart/2005/8/layout/cycle5"/>
    <dgm:cxn modelId="{D14350DD-D002-4FEC-BEFF-6D1D28E7D281}" type="presOf" srcId="{BB3B1655-B6DD-4018-A9A2-48650F4C3058}" destId="{C670E762-7290-4D04-9F36-B9C5D2F64069}" srcOrd="0" destOrd="0" presId="urn:microsoft.com/office/officeart/2005/8/layout/cycle5"/>
    <dgm:cxn modelId="{BE54E5CA-94C7-4A03-9DC6-922DA569B184}" type="presParOf" srcId="{EDCBAE89-27C4-4AA3-A83F-B536FEFB775B}" destId="{C78E0CF3-ED79-4717-9898-9DF88ACF70B7}" srcOrd="0" destOrd="0" presId="urn:microsoft.com/office/officeart/2005/8/layout/cycle5"/>
    <dgm:cxn modelId="{E0A1B914-B25B-4FB7-A272-8F5EED524741}" type="presParOf" srcId="{EDCBAE89-27C4-4AA3-A83F-B536FEFB775B}" destId="{45F24AC9-DA6B-49E5-A1CC-EE7C474391B8}" srcOrd="1" destOrd="0" presId="urn:microsoft.com/office/officeart/2005/8/layout/cycle5"/>
    <dgm:cxn modelId="{04125217-DD63-4FCC-B576-FC0423CBFE84}" type="presParOf" srcId="{EDCBAE89-27C4-4AA3-A83F-B536FEFB775B}" destId="{C91DB7FA-8859-4D25-9142-70554CF8E20F}" srcOrd="2" destOrd="0" presId="urn:microsoft.com/office/officeart/2005/8/layout/cycle5"/>
    <dgm:cxn modelId="{DCFB183C-B733-46F2-BEF9-8595AEB0D803}" type="presParOf" srcId="{EDCBAE89-27C4-4AA3-A83F-B536FEFB775B}" destId="{6E6774F2-8141-45F6-BF2F-EB56A1CF68CC}" srcOrd="3" destOrd="0" presId="urn:microsoft.com/office/officeart/2005/8/layout/cycle5"/>
    <dgm:cxn modelId="{DD8984D8-97F3-410C-B02E-60DF6D6159B0}" type="presParOf" srcId="{EDCBAE89-27C4-4AA3-A83F-B536FEFB775B}" destId="{2663DB2D-AB25-4FB1-9D45-46F0A06AAB34}" srcOrd="4" destOrd="0" presId="urn:microsoft.com/office/officeart/2005/8/layout/cycle5"/>
    <dgm:cxn modelId="{74E2D3EF-27E5-4D08-8E04-330263DE31AC}" type="presParOf" srcId="{EDCBAE89-27C4-4AA3-A83F-B536FEFB775B}" destId="{56335C24-55CD-4DC6-A0DD-82FE030A08A5}" srcOrd="5" destOrd="0" presId="urn:microsoft.com/office/officeart/2005/8/layout/cycle5"/>
    <dgm:cxn modelId="{724F33D1-A2C2-49A2-A500-F564689D4C3C}" type="presParOf" srcId="{EDCBAE89-27C4-4AA3-A83F-B536FEFB775B}" destId="{84776EE2-04D8-411F-BD76-C6068E78C1A6}" srcOrd="6" destOrd="0" presId="urn:microsoft.com/office/officeart/2005/8/layout/cycle5"/>
    <dgm:cxn modelId="{413A66F5-D441-4198-A1E0-4C6A0ECAD25A}" type="presParOf" srcId="{EDCBAE89-27C4-4AA3-A83F-B536FEFB775B}" destId="{C70538D4-28C9-4CD4-A8C4-B8041C857F0D}" srcOrd="7" destOrd="0" presId="urn:microsoft.com/office/officeart/2005/8/layout/cycle5"/>
    <dgm:cxn modelId="{105929FC-074F-4E18-936A-38ED3B023EFA}" type="presParOf" srcId="{EDCBAE89-27C4-4AA3-A83F-B536FEFB775B}" destId="{C670E762-7290-4D04-9F36-B9C5D2F64069}" srcOrd="8" destOrd="0" presId="urn:microsoft.com/office/officeart/2005/8/layout/cycle5"/>
    <dgm:cxn modelId="{E109A447-7DC7-4B79-BB4A-9ADC7CC083CE}" type="presParOf" srcId="{EDCBAE89-27C4-4AA3-A83F-B536FEFB775B}" destId="{303CB81C-AAC5-4069-90B8-141623C68585}" srcOrd="9" destOrd="0" presId="urn:microsoft.com/office/officeart/2005/8/layout/cycle5"/>
    <dgm:cxn modelId="{E72C3DF8-AF20-4A3B-93C5-65EDA2099EEB}" type="presParOf" srcId="{EDCBAE89-27C4-4AA3-A83F-B536FEFB775B}" destId="{FEDC2545-6901-4A46-ADD3-8B1EB268D558}" srcOrd="10" destOrd="0" presId="urn:microsoft.com/office/officeart/2005/8/layout/cycle5"/>
    <dgm:cxn modelId="{A8C69179-10E8-4A79-BA86-A14C2DC05D63}" type="presParOf" srcId="{EDCBAE89-27C4-4AA3-A83F-B536FEFB775B}" destId="{BD885958-99E8-4F71-AE1F-D755717F48FE}" srcOrd="11" destOrd="0" presId="urn:microsoft.com/office/officeart/2005/8/layout/cycle5"/>
    <dgm:cxn modelId="{9579F460-5B0F-412B-B8D5-489F22E76FE1}" type="presParOf" srcId="{EDCBAE89-27C4-4AA3-A83F-B536FEFB775B}" destId="{DE85677B-F59B-4084-9EBD-AD3769497327}" srcOrd="12" destOrd="0" presId="urn:microsoft.com/office/officeart/2005/8/layout/cycle5"/>
    <dgm:cxn modelId="{F797B0E0-6670-49D5-B8D3-2622038190F1}" type="presParOf" srcId="{EDCBAE89-27C4-4AA3-A83F-B536FEFB775B}" destId="{C471FF17-6382-4829-ACF9-29688C22171E}" srcOrd="13" destOrd="0" presId="urn:microsoft.com/office/officeart/2005/8/layout/cycle5"/>
    <dgm:cxn modelId="{BCB48CA7-8CA3-4AB1-BF66-5F5992F43FEF}" type="presParOf" srcId="{EDCBAE89-27C4-4AA3-A83F-B536FEFB775B}" destId="{97F44311-7828-4743-9D84-1579438316B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9D6883-12D1-4DA8-B63D-E5629D5E3EF9}" type="doc">
      <dgm:prSet loTypeId="urn:microsoft.com/office/officeart/2005/8/layout/matrix1" loCatId="matrix" qsTypeId="urn:microsoft.com/office/officeart/2005/8/quickstyle/simple1" qsCatId="simple" csTypeId="urn:microsoft.com/office/officeart/2005/8/colors/accent3_1" csCatId="accent3" phldr="1"/>
      <dgm:spPr/>
      <dgm:t>
        <a:bodyPr/>
        <a:lstStyle/>
        <a:p>
          <a:endParaRPr lang="ru-RU"/>
        </a:p>
      </dgm:t>
    </dgm:pt>
    <dgm:pt modelId="{B557193F-C951-40F2-BBB6-390DAC44F4E3}">
      <dgm:prSet custT="1"/>
      <dgm:spPr/>
      <dgm:t>
        <a:bodyPr/>
        <a:lstStyle/>
        <a:p>
          <a:pPr rtl="0"/>
          <a:r>
            <a:rPr lang="ru-RU" sz="1800" dirty="0" err="1">
              <a:latin typeface="+mn-lt"/>
              <a:cs typeface="Times New Roman" pitchFamily="18" charset="0"/>
            </a:rPr>
            <a:t>Номгӯи</a:t>
          </a:r>
          <a:r>
            <a:rPr lang="ru-RU" sz="1800" dirty="0">
              <a:latin typeface="+mn-lt"/>
              <a:cs typeface="Times New Roman" pitchFamily="18" charset="0"/>
            </a:rPr>
            <a:t> </a:t>
          </a:r>
          <a:r>
            <a:rPr lang="ru-RU" sz="1800" dirty="0" err="1">
              <a:latin typeface="+mn-lt"/>
              <a:cs typeface="Times New Roman" pitchFamily="18" charset="0"/>
            </a:rPr>
            <a:t>индикаторҳои</a:t>
          </a:r>
          <a:r>
            <a:rPr lang="ru-RU" sz="1800" dirty="0">
              <a:latin typeface="+mn-lt"/>
              <a:cs typeface="Times New Roman" pitchFamily="18" charset="0"/>
            </a:rPr>
            <a:t> </a:t>
          </a:r>
          <a:r>
            <a:rPr lang="ru-RU" sz="1800" dirty="0" err="1">
              <a:latin typeface="+mn-lt"/>
              <a:cs typeface="Times New Roman" pitchFamily="18" charset="0"/>
            </a:rPr>
            <a:t>мақсаднок</a:t>
          </a:r>
          <a:r>
            <a:rPr lang="ru-RU" sz="1800" dirty="0">
              <a:latin typeface="+mn-lt"/>
              <a:cs typeface="Times New Roman" pitchFamily="18" charset="0"/>
            </a:rPr>
            <a:t> ва </a:t>
          </a:r>
          <a:r>
            <a:rPr lang="ru-RU" sz="1800" dirty="0" err="1">
              <a:latin typeface="+mn-lt"/>
              <a:cs typeface="Times New Roman" pitchFamily="18" charset="0"/>
            </a:rPr>
            <a:t>нишондиҳандаҳои</a:t>
          </a:r>
          <a:r>
            <a:rPr lang="ru-RU" sz="1800" dirty="0">
              <a:latin typeface="+mn-lt"/>
              <a:cs typeface="Times New Roman" pitchFamily="18" charset="0"/>
            </a:rPr>
            <a:t> барномаи давлатӣ </a:t>
          </a:r>
          <a:r>
            <a:rPr lang="ru-RU" sz="1800" dirty="0" err="1">
              <a:latin typeface="+mn-lt"/>
              <a:cs typeface="Times New Roman" pitchFamily="18" charset="0"/>
            </a:rPr>
            <a:t>нишондиҳандаҳоеро</a:t>
          </a:r>
          <a:r>
            <a:rPr lang="ru-RU" sz="1800" dirty="0">
              <a:latin typeface="+mn-lt"/>
              <a:cs typeface="Times New Roman" pitchFamily="18" charset="0"/>
            </a:rPr>
            <a:t> дар бар </a:t>
          </a:r>
          <a:r>
            <a:rPr lang="ru-RU" sz="1800" dirty="0" err="1">
              <a:latin typeface="+mn-lt"/>
              <a:cs typeface="Times New Roman" pitchFamily="18" charset="0"/>
            </a:rPr>
            <a:t>мегиранд</a:t>
          </a:r>
          <a:r>
            <a:rPr lang="ru-RU" sz="1800" dirty="0">
              <a:latin typeface="+mn-lt"/>
              <a:cs typeface="Times New Roman" pitchFamily="18" charset="0"/>
            </a:rPr>
            <a:t>, ки </a:t>
          </a:r>
          <a:r>
            <a:rPr lang="ru-RU" sz="1800" dirty="0" err="1">
              <a:latin typeface="+mn-lt"/>
              <a:cs typeface="Times New Roman" pitchFamily="18" charset="0"/>
            </a:rPr>
            <a:t>арзишашон</a:t>
          </a:r>
          <a:r>
            <a:rPr lang="ru-RU" sz="1800" dirty="0">
              <a:latin typeface="+mn-lt"/>
              <a:cs typeface="Times New Roman" pitchFamily="18" charset="0"/>
            </a:rPr>
            <a:t> яке аз </a:t>
          </a:r>
          <a:r>
            <a:rPr lang="ru-RU" sz="1800" dirty="0" err="1">
              <a:latin typeface="+mn-lt"/>
              <a:cs typeface="Times New Roman" pitchFamily="18" charset="0"/>
            </a:rPr>
            <a:t>шартҳои</a:t>
          </a:r>
          <a:r>
            <a:rPr lang="ru-RU" sz="1800" dirty="0">
              <a:latin typeface="+mn-lt"/>
              <a:cs typeface="Times New Roman" pitchFamily="18" charset="0"/>
            </a:rPr>
            <a:t> </a:t>
          </a:r>
          <a:r>
            <a:rPr lang="ru-RU" sz="1800" dirty="0" err="1">
              <a:latin typeface="+mn-lt"/>
              <a:cs typeface="Times New Roman" pitchFamily="18" charset="0"/>
            </a:rPr>
            <a:t>зеринро</a:t>
          </a:r>
          <a:r>
            <a:rPr lang="ru-RU" sz="1800" dirty="0">
              <a:latin typeface="+mn-lt"/>
              <a:cs typeface="Times New Roman" pitchFamily="18" charset="0"/>
            </a:rPr>
            <a:t> </a:t>
          </a:r>
          <a:r>
            <a:rPr lang="ru-RU" sz="1800" dirty="0" err="1">
              <a:latin typeface="+mn-lt"/>
              <a:cs typeface="Times New Roman" pitchFamily="18" charset="0"/>
            </a:rPr>
            <a:t>қонеъ</a:t>
          </a:r>
          <a:r>
            <a:rPr lang="ru-RU" sz="1800" dirty="0">
              <a:latin typeface="+mn-lt"/>
              <a:cs typeface="Times New Roman" pitchFamily="18" charset="0"/>
            </a:rPr>
            <a:t> </a:t>
          </a:r>
          <a:r>
            <a:rPr lang="ru-RU" sz="1800" dirty="0" err="1">
              <a:latin typeface="+mn-lt"/>
              <a:cs typeface="Times New Roman" pitchFamily="18" charset="0"/>
            </a:rPr>
            <a:t>мегардонад</a:t>
          </a:r>
          <a:r>
            <a:rPr lang="ru-RU" sz="1800" dirty="0">
              <a:latin typeface="+mn-lt"/>
              <a:cs typeface="Times New Roman" pitchFamily="18" charset="0"/>
            </a:rPr>
            <a:t>.:</a:t>
          </a:r>
        </a:p>
      </dgm:t>
    </dgm:pt>
    <dgm:pt modelId="{34BCDC76-1A3C-4365-8514-971B19856A1C}" type="parTrans" cxnId="{06614C4D-51A0-4B65-96C3-BEDB89EBF005}">
      <dgm:prSet/>
      <dgm:spPr/>
      <dgm:t>
        <a:bodyPr/>
        <a:lstStyle/>
        <a:p>
          <a:endParaRPr lang="ru-RU"/>
        </a:p>
      </dgm:t>
    </dgm:pt>
    <dgm:pt modelId="{E33B1EA4-C474-4A7A-85C5-570B7E5681EE}" type="sibTrans" cxnId="{06614C4D-51A0-4B65-96C3-BEDB89EBF005}">
      <dgm:prSet/>
      <dgm:spPr/>
      <dgm:t>
        <a:bodyPr/>
        <a:lstStyle/>
        <a:p>
          <a:endParaRPr lang="ru-RU"/>
        </a:p>
      </dgm:t>
    </dgm:pt>
    <dgm:pt modelId="{BE7DD373-2BE7-4A31-BE3C-FA0A9B66D0C3}">
      <dgm:prSet custT="1"/>
      <dgm:spPr/>
      <dgm:t>
        <a:bodyPr/>
        <a:lstStyle/>
        <a:p>
          <a:pPr algn="ctr" rtl="0"/>
          <a:endParaRPr lang="ru-RU" sz="1800" dirty="0"/>
        </a:p>
        <a:p>
          <a:pPr algn="just" rtl="0"/>
          <a:r>
            <a:rPr lang="ru-RU" sz="1600" dirty="0"/>
            <a:t>б) дар асоси маълумоти </a:t>
          </a:r>
          <a:r>
            <a:rPr lang="ru-RU" sz="1600" dirty="0" err="1"/>
            <a:t>мушоҳидаи</a:t>
          </a:r>
          <a:r>
            <a:rPr lang="ru-RU" sz="1600" dirty="0"/>
            <a:t> </a:t>
          </a:r>
          <a:r>
            <a:rPr lang="ru-RU" sz="1600" dirty="0" err="1"/>
            <a:t>омори</a:t>
          </a:r>
          <a:r>
            <a:rPr lang="ru-RU" sz="1600" dirty="0"/>
            <a:t> давлатӣ (</a:t>
          </a:r>
          <a:r>
            <a:rPr lang="ru-RU" sz="1600" dirty="0" err="1"/>
            <a:t>федералӣ</a:t>
          </a:r>
          <a:r>
            <a:rPr lang="ru-RU" sz="1600" dirty="0"/>
            <a:t>), аз </a:t>
          </a:r>
          <a:r>
            <a:rPr lang="ru-RU" sz="1600" dirty="0" err="1"/>
            <a:t>ҷумла</a:t>
          </a:r>
          <a:r>
            <a:rPr lang="ru-RU" sz="1600" dirty="0"/>
            <a:t> дар заминаи </a:t>
          </a:r>
          <a:r>
            <a:rPr lang="ru-RU" sz="1600" dirty="0" err="1"/>
            <a:t>субъектҳои</a:t>
          </a:r>
          <a:r>
            <a:rPr lang="ru-RU" sz="1600" dirty="0"/>
            <a:t> ҶТ (</a:t>
          </a:r>
          <a:r>
            <a:rPr lang="ru-RU" sz="1600" dirty="0" err="1"/>
            <a:t>гурӯҳҳои</a:t>
          </a:r>
          <a:r>
            <a:rPr lang="ru-RU" sz="1600" dirty="0"/>
            <a:t> </a:t>
          </a:r>
          <a:r>
            <a:rPr lang="ru-RU" sz="1600" dirty="0" err="1"/>
            <a:t>субъектҳои</a:t>
          </a:r>
          <a:r>
            <a:rPr lang="ru-RU" sz="1600" dirty="0"/>
            <a:t> ҶТ) муайян карда мешаванд</a:t>
          </a:r>
          <a:r>
            <a:rPr lang="ru-RU" sz="1800" dirty="0"/>
            <a:t>.</a:t>
          </a:r>
        </a:p>
      </dgm:t>
    </dgm:pt>
    <dgm:pt modelId="{D47F4AE6-4B49-48EF-B69A-16A868C6CC3A}" type="parTrans" cxnId="{1A67AED0-2221-4777-A108-F63D2199647A}">
      <dgm:prSet/>
      <dgm:spPr/>
      <dgm:t>
        <a:bodyPr/>
        <a:lstStyle/>
        <a:p>
          <a:endParaRPr lang="ru-RU"/>
        </a:p>
      </dgm:t>
    </dgm:pt>
    <dgm:pt modelId="{B51332B5-EC12-4CE8-8ADE-66C6C5EBFF7A}" type="sibTrans" cxnId="{1A67AED0-2221-4777-A108-F63D2199647A}">
      <dgm:prSet/>
      <dgm:spPr/>
      <dgm:t>
        <a:bodyPr/>
        <a:lstStyle/>
        <a:p>
          <a:endParaRPr lang="ru-RU"/>
        </a:p>
      </dgm:t>
    </dgm:pt>
    <dgm:pt modelId="{FD8314EE-51C5-41A0-8528-ECA837852FB4}">
      <dgm:prSet custT="1"/>
      <dgm:spPr/>
      <dgm:t>
        <a:bodyPr/>
        <a:lstStyle/>
        <a:p>
          <a:pPr algn="just" rtl="0"/>
          <a:r>
            <a:rPr lang="ru-RU" sz="1800" dirty="0"/>
            <a:t>в) </a:t>
          </a:r>
          <a:r>
            <a:rPr lang="ru-RU" sz="1800" dirty="0" err="1"/>
            <a:t>тибқи</a:t>
          </a:r>
          <a:r>
            <a:rPr lang="ru-RU" sz="1800" dirty="0"/>
            <a:t> </a:t>
          </a:r>
          <a:r>
            <a:rPr lang="ru-RU" sz="1800" dirty="0" err="1"/>
            <a:t>усулҳои</a:t>
          </a:r>
          <a:r>
            <a:rPr lang="ru-RU" sz="1800" dirty="0"/>
            <a:t> </a:t>
          </a:r>
          <a:r>
            <a:rPr lang="ru-RU" sz="1800" dirty="0" err="1"/>
            <a:t>тасдиқнамудаи</a:t>
          </a:r>
          <a:r>
            <a:rPr lang="ru-RU" sz="1800" dirty="0"/>
            <a:t> </a:t>
          </a:r>
          <a:r>
            <a:rPr lang="ru-RU" sz="1800" dirty="0" err="1"/>
            <a:t>санади</a:t>
          </a:r>
          <a:r>
            <a:rPr lang="ru-RU" sz="1800" dirty="0"/>
            <a:t> Ҳукумати ҶТ ё </a:t>
          </a:r>
          <a:r>
            <a:rPr lang="ru-RU" sz="1800" dirty="0" err="1"/>
            <a:t>иҷрокунандаи</a:t>
          </a:r>
          <a:r>
            <a:rPr lang="ru-RU" sz="1800" dirty="0"/>
            <a:t> </a:t>
          </a:r>
          <a:r>
            <a:rPr lang="ru-RU" sz="1800" dirty="0" err="1"/>
            <a:t>масъул</a:t>
          </a:r>
          <a:r>
            <a:rPr lang="ru-RU" sz="1800" dirty="0"/>
            <a:t> (</a:t>
          </a:r>
          <a:r>
            <a:rPr lang="ru-RU" sz="1800" dirty="0" err="1"/>
            <a:t>ҳам</a:t>
          </a:r>
          <a:r>
            <a:rPr lang="ru-RU" sz="1800" dirty="0"/>
            <a:t> </a:t>
          </a:r>
          <a:r>
            <a:rPr lang="ru-RU" sz="1800" dirty="0" err="1"/>
            <a:t>иҷрокунанда</a:t>
          </a:r>
          <a:r>
            <a:rPr lang="ru-RU" sz="1800" dirty="0"/>
            <a:t>) ҳисоб карда мешаванд.</a:t>
          </a:r>
        </a:p>
      </dgm:t>
    </dgm:pt>
    <dgm:pt modelId="{5D430996-D762-4E34-BD91-CA78A7FA71D3}" type="parTrans" cxnId="{D783E9E5-EFC8-41F0-9BED-214A807E8872}">
      <dgm:prSet/>
      <dgm:spPr/>
      <dgm:t>
        <a:bodyPr/>
        <a:lstStyle/>
        <a:p>
          <a:endParaRPr lang="ru-RU"/>
        </a:p>
      </dgm:t>
    </dgm:pt>
    <dgm:pt modelId="{E1B8EB17-08A2-4838-A3C4-36581DCE33FC}" type="sibTrans" cxnId="{D783E9E5-EFC8-41F0-9BED-214A807E8872}">
      <dgm:prSet/>
      <dgm:spPr/>
      <dgm:t>
        <a:bodyPr/>
        <a:lstStyle/>
        <a:p>
          <a:endParaRPr lang="ru-RU"/>
        </a:p>
      </dgm:t>
    </dgm:pt>
    <dgm:pt modelId="{C06195EB-5EDF-454E-AE8B-72E9D366D1A1}">
      <dgm:prSet custT="1"/>
      <dgm:spPr/>
      <dgm:t>
        <a:bodyPr/>
        <a:lstStyle/>
        <a:p>
          <a:pPr rtl="0"/>
          <a:r>
            <a:rPr lang="ru-RU" sz="1800" dirty="0"/>
            <a:t>г) аз </a:t>
          </a:r>
          <a:r>
            <a:rPr lang="ru-RU" sz="1800" dirty="0" err="1"/>
            <a:t>руи</a:t>
          </a:r>
          <a:r>
            <a:rPr lang="ru-RU" sz="1800" dirty="0"/>
            <a:t> </a:t>
          </a:r>
          <a:r>
            <a:rPr lang="ru-RU" sz="1800" dirty="0" err="1"/>
            <a:t>усулхое</a:t>
          </a:r>
          <a:r>
            <a:rPr lang="ru-RU" sz="1800" dirty="0"/>
            <a:t>, ки ба программам </a:t>
          </a:r>
          <a:r>
            <a:rPr lang="ru-RU" sz="1800" dirty="0" err="1"/>
            <a:t>давлатй</a:t>
          </a:r>
          <a:r>
            <a:rPr lang="ru-RU" sz="1800" dirty="0"/>
            <a:t> дохил карда шудаанд, </a:t>
          </a:r>
          <a:r>
            <a:rPr lang="ru-RU" sz="1800" dirty="0" err="1"/>
            <a:t>хисоб</a:t>
          </a:r>
          <a:r>
            <a:rPr lang="ru-RU" sz="1800" dirty="0"/>
            <a:t> карда мешаванд (</a:t>
          </a:r>
          <a:r>
            <a:rPr lang="ru-RU" sz="1800" dirty="0" err="1"/>
            <a:t>холо</a:t>
          </a:r>
          <a:r>
            <a:rPr lang="ru-RU" sz="1800" dirty="0"/>
            <a:t> истифода </a:t>
          </a:r>
          <a:r>
            <a:rPr lang="ru-RU" sz="1800" dirty="0" err="1"/>
            <a:t>намешаванд</a:t>
          </a:r>
          <a:r>
            <a:rPr lang="ru-RU" sz="1800" dirty="0"/>
            <a:t>).)</a:t>
          </a:r>
          <a:endParaRPr lang="ru-RU" sz="1100" dirty="0"/>
        </a:p>
      </dgm:t>
    </dgm:pt>
    <dgm:pt modelId="{36054256-86F0-446C-86FE-D5DD947F3E3E}" type="parTrans" cxnId="{49505FF2-D220-497F-AB25-1466699856EE}">
      <dgm:prSet/>
      <dgm:spPr/>
      <dgm:t>
        <a:bodyPr/>
        <a:lstStyle/>
        <a:p>
          <a:endParaRPr lang="ru-RU"/>
        </a:p>
      </dgm:t>
    </dgm:pt>
    <dgm:pt modelId="{0500CFD3-5E2F-4E01-B5CA-4D2E13402496}" type="sibTrans" cxnId="{49505FF2-D220-497F-AB25-1466699856EE}">
      <dgm:prSet/>
      <dgm:spPr/>
      <dgm:t>
        <a:bodyPr/>
        <a:lstStyle/>
        <a:p>
          <a:endParaRPr lang="ru-RU"/>
        </a:p>
      </dgm:t>
    </dgm:pt>
    <dgm:pt modelId="{FB3F4C26-81C0-4DE8-8535-61BFD5C4E938}">
      <dgm:prSet custT="1"/>
      <dgm:spPr/>
      <dgm:t>
        <a:bodyPr/>
        <a:lstStyle/>
        <a:p>
          <a:pPr rtl="0"/>
          <a:r>
            <a:rPr lang="ru-RU" sz="1800" dirty="0"/>
            <a:t>а) </a:t>
          </a:r>
          <a:r>
            <a:rPr lang="ru-RU" sz="1800" dirty="0" err="1"/>
            <a:t>мувофики</a:t>
          </a:r>
          <a:r>
            <a:rPr lang="ru-RU" sz="1800" dirty="0"/>
            <a:t> </a:t>
          </a:r>
          <a:r>
            <a:rPr lang="ru-RU" sz="1800" dirty="0" err="1"/>
            <a:t>усулхои</a:t>
          </a:r>
          <a:r>
            <a:rPr lang="ru-RU" sz="1800" dirty="0"/>
            <a:t> </a:t>
          </a:r>
          <a:r>
            <a:rPr lang="ru-RU" sz="1800" dirty="0" err="1"/>
            <a:t>кабулкардаи</a:t>
          </a:r>
          <a:r>
            <a:rPr lang="ru-RU" sz="1800" dirty="0"/>
            <a:t> </a:t>
          </a:r>
          <a:r>
            <a:rPr lang="ru-RU" sz="1800" dirty="0" err="1"/>
            <a:t>ташкилотхои</a:t>
          </a:r>
          <a:r>
            <a:rPr lang="ru-RU" sz="1800" dirty="0"/>
            <a:t> </a:t>
          </a:r>
          <a:r>
            <a:rPr lang="ru-RU" sz="1800" dirty="0" err="1"/>
            <a:t>байналхалкй</a:t>
          </a:r>
          <a:r>
            <a:rPr lang="ru-RU" sz="1800" dirty="0"/>
            <a:t> </a:t>
          </a:r>
          <a:r>
            <a:rPr lang="ru-RU" sz="1800" dirty="0" err="1"/>
            <a:t>хисоб</a:t>
          </a:r>
          <a:r>
            <a:rPr lang="ru-RU" sz="1800" dirty="0"/>
            <a:t> карда мешаванд</a:t>
          </a:r>
        </a:p>
      </dgm:t>
    </dgm:pt>
    <dgm:pt modelId="{4026DC19-7423-4D9D-8978-D244684F7B44}" type="sibTrans" cxnId="{6678175B-1488-42BF-8053-4090DAF3202D}">
      <dgm:prSet/>
      <dgm:spPr/>
      <dgm:t>
        <a:bodyPr/>
        <a:lstStyle/>
        <a:p>
          <a:endParaRPr lang="ru-RU"/>
        </a:p>
      </dgm:t>
    </dgm:pt>
    <dgm:pt modelId="{6D927747-F962-4322-A4AC-E56E1787687E}" type="parTrans" cxnId="{6678175B-1488-42BF-8053-4090DAF3202D}">
      <dgm:prSet/>
      <dgm:spPr/>
      <dgm:t>
        <a:bodyPr/>
        <a:lstStyle/>
        <a:p>
          <a:endParaRPr lang="ru-RU"/>
        </a:p>
      </dgm:t>
    </dgm:pt>
    <dgm:pt modelId="{469CE331-481A-47EC-B671-02C8EDAB3700}" type="pres">
      <dgm:prSet presAssocID="{F79D6883-12D1-4DA8-B63D-E5629D5E3EF9}" presName="diagram" presStyleCnt="0">
        <dgm:presLayoutVars>
          <dgm:chMax val="1"/>
          <dgm:dir/>
          <dgm:animLvl val="ctr"/>
          <dgm:resizeHandles val="exact"/>
        </dgm:presLayoutVars>
      </dgm:prSet>
      <dgm:spPr/>
    </dgm:pt>
    <dgm:pt modelId="{26A9416F-7EE6-4B8B-8452-40235F67C3C4}" type="pres">
      <dgm:prSet presAssocID="{F79D6883-12D1-4DA8-B63D-E5629D5E3EF9}" presName="matrix" presStyleCnt="0"/>
      <dgm:spPr/>
    </dgm:pt>
    <dgm:pt modelId="{41332B40-129B-4BC1-83A6-4B66E0252E51}" type="pres">
      <dgm:prSet presAssocID="{F79D6883-12D1-4DA8-B63D-E5629D5E3EF9}" presName="tile1" presStyleLbl="node1" presStyleIdx="0" presStyleCnt="4" custLinFactNeighborX="0" custLinFactNeighborY="0"/>
      <dgm:spPr/>
    </dgm:pt>
    <dgm:pt modelId="{59A04414-CBC2-4085-8FE8-F5868DA87AFC}" type="pres">
      <dgm:prSet presAssocID="{F79D6883-12D1-4DA8-B63D-E5629D5E3EF9}" presName="tile1text" presStyleLbl="node1" presStyleIdx="0" presStyleCnt="4">
        <dgm:presLayoutVars>
          <dgm:chMax val="0"/>
          <dgm:chPref val="0"/>
          <dgm:bulletEnabled val="1"/>
        </dgm:presLayoutVars>
      </dgm:prSet>
      <dgm:spPr/>
    </dgm:pt>
    <dgm:pt modelId="{5D8D1449-9546-4A3A-BECD-47E563D25ED2}" type="pres">
      <dgm:prSet presAssocID="{F79D6883-12D1-4DA8-B63D-E5629D5E3EF9}" presName="tile2" presStyleLbl="node1" presStyleIdx="1" presStyleCnt="4"/>
      <dgm:spPr/>
    </dgm:pt>
    <dgm:pt modelId="{1CD67B2F-9D4B-478F-ABCA-E718AE2BF932}" type="pres">
      <dgm:prSet presAssocID="{F79D6883-12D1-4DA8-B63D-E5629D5E3EF9}" presName="tile2text" presStyleLbl="node1" presStyleIdx="1" presStyleCnt="4">
        <dgm:presLayoutVars>
          <dgm:chMax val="0"/>
          <dgm:chPref val="0"/>
          <dgm:bulletEnabled val="1"/>
        </dgm:presLayoutVars>
      </dgm:prSet>
      <dgm:spPr/>
    </dgm:pt>
    <dgm:pt modelId="{433B908E-3FB4-4FBC-80EF-F0E82D8CD837}" type="pres">
      <dgm:prSet presAssocID="{F79D6883-12D1-4DA8-B63D-E5629D5E3EF9}" presName="tile3" presStyleLbl="node1" presStyleIdx="2" presStyleCnt="4"/>
      <dgm:spPr/>
    </dgm:pt>
    <dgm:pt modelId="{ED0D90C6-D74A-4594-9266-881C9CED014C}" type="pres">
      <dgm:prSet presAssocID="{F79D6883-12D1-4DA8-B63D-E5629D5E3EF9}" presName="tile3text" presStyleLbl="node1" presStyleIdx="2" presStyleCnt="4">
        <dgm:presLayoutVars>
          <dgm:chMax val="0"/>
          <dgm:chPref val="0"/>
          <dgm:bulletEnabled val="1"/>
        </dgm:presLayoutVars>
      </dgm:prSet>
      <dgm:spPr/>
    </dgm:pt>
    <dgm:pt modelId="{4FCA5358-AFEE-472A-9E5F-51A0422F948E}" type="pres">
      <dgm:prSet presAssocID="{F79D6883-12D1-4DA8-B63D-E5629D5E3EF9}" presName="tile4" presStyleLbl="node1" presStyleIdx="3" presStyleCnt="4"/>
      <dgm:spPr/>
    </dgm:pt>
    <dgm:pt modelId="{E14F573A-14EE-447C-83FE-F6071062ACC2}" type="pres">
      <dgm:prSet presAssocID="{F79D6883-12D1-4DA8-B63D-E5629D5E3EF9}" presName="tile4text" presStyleLbl="node1" presStyleIdx="3" presStyleCnt="4">
        <dgm:presLayoutVars>
          <dgm:chMax val="0"/>
          <dgm:chPref val="0"/>
          <dgm:bulletEnabled val="1"/>
        </dgm:presLayoutVars>
      </dgm:prSet>
      <dgm:spPr/>
    </dgm:pt>
    <dgm:pt modelId="{BAC1A1D0-B125-4933-B675-5F79A9EB4704}" type="pres">
      <dgm:prSet presAssocID="{F79D6883-12D1-4DA8-B63D-E5629D5E3EF9}" presName="centerTile" presStyleLbl="fgShp" presStyleIdx="0" presStyleCnt="1" custScaleX="273539">
        <dgm:presLayoutVars>
          <dgm:chMax val="0"/>
          <dgm:chPref val="0"/>
        </dgm:presLayoutVars>
      </dgm:prSet>
      <dgm:spPr/>
    </dgm:pt>
  </dgm:ptLst>
  <dgm:cxnLst>
    <dgm:cxn modelId="{9EE8180A-2730-4C09-812F-14880B4A1086}" type="presOf" srcId="{FD8314EE-51C5-41A0-8528-ECA837852FB4}" destId="{433B908E-3FB4-4FBC-80EF-F0E82D8CD837}" srcOrd="0" destOrd="0" presId="urn:microsoft.com/office/officeart/2005/8/layout/matrix1"/>
    <dgm:cxn modelId="{D5DEA40D-AC9F-4247-83CA-F648A1BE6132}" type="presOf" srcId="{FB3F4C26-81C0-4DE8-8535-61BFD5C4E938}" destId="{59A04414-CBC2-4085-8FE8-F5868DA87AFC}" srcOrd="1" destOrd="0" presId="urn:microsoft.com/office/officeart/2005/8/layout/matrix1"/>
    <dgm:cxn modelId="{8716F51B-DFD6-4167-8C50-45118501E9FF}" type="presOf" srcId="{C06195EB-5EDF-454E-AE8B-72E9D366D1A1}" destId="{E14F573A-14EE-447C-83FE-F6071062ACC2}" srcOrd="1" destOrd="0" presId="urn:microsoft.com/office/officeart/2005/8/layout/matrix1"/>
    <dgm:cxn modelId="{6678175B-1488-42BF-8053-4090DAF3202D}" srcId="{B557193F-C951-40F2-BBB6-390DAC44F4E3}" destId="{FB3F4C26-81C0-4DE8-8535-61BFD5C4E938}" srcOrd="0" destOrd="0" parTransId="{6D927747-F962-4322-A4AC-E56E1787687E}" sibTransId="{4026DC19-7423-4D9D-8978-D244684F7B44}"/>
    <dgm:cxn modelId="{19E46160-BC2C-4AE8-9324-27597119BF2D}" type="presOf" srcId="{F79D6883-12D1-4DA8-B63D-E5629D5E3EF9}" destId="{469CE331-481A-47EC-B671-02C8EDAB3700}" srcOrd="0" destOrd="0" presId="urn:microsoft.com/office/officeart/2005/8/layout/matrix1"/>
    <dgm:cxn modelId="{06614C4D-51A0-4B65-96C3-BEDB89EBF005}" srcId="{F79D6883-12D1-4DA8-B63D-E5629D5E3EF9}" destId="{B557193F-C951-40F2-BBB6-390DAC44F4E3}" srcOrd="0" destOrd="0" parTransId="{34BCDC76-1A3C-4365-8514-971B19856A1C}" sibTransId="{E33B1EA4-C474-4A7A-85C5-570B7E5681EE}"/>
    <dgm:cxn modelId="{356F8E4D-D7D0-402F-9B23-663F1C38AAA3}" type="presOf" srcId="{FD8314EE-51C5-41A0-8528-ECA837852FB4}" destId="{ED0D90C6-D74A-4594-9266-881C9CED014C}" srcOrd="1" destOrd="0" presId="urn:microsoft.com/office/officeart/2005/8/layout/matrix1"/>
    <dgm:cxn modelId="{9FD13057-C5CA-4EC4-807D-596D07C206EE}" type="presOf" srcId="{B557193F-C951-40F2-BBB6-390DAC44F4E3}" destId="{BAC1A1D0-B125-4933-B675-5F79A9EB4704}" srcOrd="0" destOrd="0" presId="urn:microsoft.com/office/officeart/2005/8/layout/matrix1"/>
    <dgm:cxn modelId="{CD70D659-F249-42E5-9A39-5ECE0E86121C}" type="presOf" srcId="{BE7DD373-2BE7-4A31-BE3C-FA0A9B66D0C3}" destId="{5D8D1449-9546-4A3A-BECD-47E563D25ED2}" srcOrd="0" destOrd="0" presId="urn:microsoft.com/office/officeart/2005/8/layout/matrix1"/>
    <dgm:cxn modelId="{AC18A57E-7C19-4556-BCA7-09B40013880D}" type="presOf" srcId="{FB3F4C26-81C0-4DE8-8535-61BFD5C4E938}" destId="{41332B40-129B-4BC1-83A6-4B66E0252E51}" srcOrd="0" destOrd="0" presId="urn:microsoft.com/office/officeart/2005/8/layout/matrix1"/>
    <dgm:cxn modelId="{A36A0BA0-42B2-42D8-BF4C-17BD7E867566}" type="presOf" srcId="{C06195EB-5EDF-454E-AE8B-72E9D366D1A1}" destId="{4FCA5358-AFEE-472A-9E5F-51A0422F948E}" srcOrd="0" destOrd="0" presId="urn:microsoft.com/office/officeart/2005/8/layout/matrix1"/>
    <dgm:cxn modelId="{54338EC2-DAAD-4BB9-B58D-074854D8717E}" type="presOf" srcId="{BE7DD373-2BE7-4A31-BE3C-FA0A9B66D0C3}" destId="{1CD67B2F-9D4B-478F-ABCA-E718AE2BF932}" srcOrd="1" destOrd="0" presId="urn:microsoft.com/office/officeart/2005/8/layout/matrix1"/>
    <dgm:cxn modelId="{1A67AED0-2221-4777-A108-F63D2199647A}" srcId="{B557193F-C951-40F2-BBB6-390DAC44F4E3}" destId="{BE7DD373-2BE7-4A31-BE3C-FA0A9B66D0C3}" srcOrd="1" destOrd="0" parTransId="{D47F4AE6-4B49-48EF-B69A-16A868C6CC3A}" sibTransId="{B51332B5-EC12-4CE8-8ADE-66C6C5EBFF7A}"/>
    <dgm:cxn modelId="{D783E9E5-EFC8-41F0-9BED-214A807E8872}" srcId="{B557193F-C951-40F2-BBB6-390DAC44F4E3}" destId="{FD8314EE-51C5-41A0-8528-ECA837852FB4}" srcOrd="2" destOrd="0" parTransId="{5D430996-D762-4E34-BD91-CA78A7FA71D3}" sibTransId="{E1B8EB17-08A2-4838-A3C4-36581DCE33FC}"/>
    <dgm:cxn modelId="{49505FF2-D220-497F-AB25-1466699856EE}" srcId="{B557193F-C951-40F2-BBB6-390DAC44F4E3}" destId="{C06195EB-5EDF-454E-AE8B-72E9D366D1A1}" srcOrd="3" destOrd="0" parTransId="{36054256-86F0-446C-86FE-D5DD947F3E3E}" sibTransId="{0500CFD3-5E2F-4E01-B5CA-4D2E13402496}"/>
    <dgm:cxn modelId="{85C853B9-959F-4D3E-9654-202600B1C1D9}" type="presParOf" srcId="{469CE331-481A-47EC-B671-02C8EDAB3700}" destId="{26A9416F-7EE6-4B8B-8452-40235F67C3C4}" srcOrd="0" destOrd="0" presId="urn:microsoft.com/office/officeart/2005/8/layout/matrix1"/>
    <dgm:cxn modelId="{9B90ADC1-2FE7-43E6-B653-33B056250427}" type="presParOf" srcId="{26A9416F-7EE6-4B8B-8452-40235F67C3C4}" destId="{41332B40-129B-4BC1-83A6-4B66E0252E51}" srcOrd="0" destOrd="0" presId="urn:microsoft.com/office/officeart/2005/8/layout/matrix1"/>
    <dgm:cxn modelId="{9C5C01FB-6E61-420E-917A-9F6BA4C9D604}" type="presParOf" srcId="{26A9416F-7EE6-4B8B-8452-40235F67C3C4}" destId="{59A04414-CBC2-4085-8FE8-F5868DA87AFC}" srcOrd="1" destOrd="0" presId="urn:microsoft.com/office/officeart/2005/8/layout/matrix1"/>
    <dgm:cxn modelId="{902AF070-33D2-4B20-AEF0-A026362024D4}" type="presParOf" srcId="{26A9416F-7EE6-4B8B-8452-40235F67C3C4}" destId="{5D8D1449-9546-4A3A-BECD-47E563D25ED2}" srcOrd="2" destOrd="0" presId="urn:microsoft.com/office/officeart/2005/8/layout/matrix1"/>
    <dgm:cxn modelId="{F88FECEE-8B5E-4EAC-867C-A38FDC512269}" type="presParOf" srcId="{26A9416F-7EE6-4B8B-8452-40235F67C3C4}" destId="{1CD67B2F-9D4B-478F-ABCA-E718AE2BF932}" srcOrd="3" destOrd="0" presId="urn:microsoft.com/office/officeart/2005/8/layout/matrix1"/>
    <dgm:cxn modelId="{8F032A12-984B-454F-83F8-BF045D938E07}" type="presParOf" srcId="{26A9416F-7EE6-4B8B-8452-40235F67C3C4}" destId="{433B908E-3FB4-4FBC-80EF-F0E82D8CD837}" srcOrd="4" destOrd="0" presId="urn:microsoft.com/office/officeart/2005/8/layout/matrix1"/>
    <dgm:cxn modelId="{21915008-5201-403F-B324-42B95E42C708}" type="presParOf" srcId="{26A9416F-7EE6-4B8B-8452-40235F67C3C4}" destId="{ED0D90C6-D74A-4594-9266-881C9CED014C}" srcOrd="5" destOrd="0" presId="urn:microsoft.com/office/officeart/2005/8/layout/matrix1"/>
    <dgm:cxn modelId="{2F7C677F-75E0-4307-BE4A-E8985DEF8E1F}" type="presParOf" srcId="{26A9416F-7EE6-4B8B-8452-40235F67C3C4}" destId="{4FCA5358-AFEE-472A-9E5F-51A0422F948E}" srcOrd="6" destOrd="0" presId="urn:microsoft.com/office/officeart/2005/8/layout/matrix1"/>
    <dgm:cxn modelId="{9EFC635E-9849-43B3-91EB-B537BA1A9D46}" type="presParOf" srcId="{26A9416F-7EE6-4B8B-8452-40235F67C3C4}" destId="{E14F573A-14EE-447C-83FE-F6071062ACC2}" srcOrd="7" destOrd="0" presId="urn:microsoft.com/office/officeart/2005/8/layout/matrix1"/>
    <dgm:cxn modelId="{547A49A8-3857-4458-8F96-17EBCB0BB778}" type="presParOf" srcId="{469CE331-481A-47EC-B671-02C8EDAB3700}" destId="{BAC1A1D0-B125-4933-B675-5F79A9EB47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567C3-5251-4610-9D36-399D7476BFF8}">
      <dsp:nvSpPr>
        <dsp:cNvPr id="0" name=""/>
        <dsp:cNvSpPr/>
      </dsp:nvSpPr>
      <dsp:spPr>
        <a:xfrm>
          <a:off x="0" y="675592"/>
          <a:ext cx="9036496" cy="70560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A7FF9-1FDC-4C40-89CC-3D5113639AAE}">
      <dsp:nvSpPr>
        <dsp:cNvPr id="0" name=""/>
        <dsp:cNvSpPr/>
      </dsp:nvSpPr>
      <dsp:spPr>
        <a:xfrm>
          <a:off x="360041" y="50903"/>
          <a:ext cx="8135982" cy="1061352"/>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39091" tIns="0" rIns="239091" bIns="0" numCol="1" spcCol="1270" anchor="ctr" anchorCtr="0">
          <a:noAutofit/>
        </a:bodyPr>
        <a:lstStyle/>
        <a:p>
          <a:pPr marL="0" lvl="0" indent="0" algn="just" defTabSz="1066800" rtl="0">
            <a:lnSpc>
              <a:spcPct val="90000"/>
            </a:lnSpc>
            <a:spcBef>
              <a:spcPct val="0"/>
            </a:spcBef>
            <a:spcAft>
              <a:spcPct val="35000"/>
            </a:spcAft>
            <a:buNone/>
          </a:pPr>
          <a:r>
            <a:rPr lang="ru-RU" sz="2400" b="1" kern="1200" dirty="0" err="1">
              <a:solidFill>
                <a:schemeClr val="bg1"/>
              </a:solidFill>
              <a:latin typeface="Times New Roman Tj" pitchFamily="18" charset="-52"/>
              <a:cs typeface="Calibri" pitchFamily="34" charset="0"/>
            </a:rPr>
            <a:t>Хавфҳои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молиявӣ</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ва</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хароҷотҳо</a:t>
          </a:r>
          <a:r>
            <a:rPr lang="en-US" sz="2400" b="1" kern="1200" dirty="0">
              <a:solidFill>
                <a:schemeClr val="bg1"/>
              </a:solidFill>
              <a:latin typeface="Calibri" pitchFamily="34" charset="0"/>
              <a:cs typeface="Calibri" pitchFamily="34" charset="0"/>
            </a:rPr>
            <a:t>,</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инчунин</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натиҷаҳои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ноилгардида</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миёни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ҷонибҳо</a:t>
          </a:r>
          <a:r>
            <a:rPr lang="ru-RU" sz="2400" b="1" kern="1200" dirty="0">
              <a:solidFill>
                <a:schemeClr val="bg1"/>
              </a:solidFill>
              <a:latin typeface="Times New Roman Tj" pitchFamily="18" charset="-52"/>
              <a:cs typeface="Calibri" pitchFamily="34" charset="0"/>
            </a:rPr>
            <a:t> дар  </a:t>
          </a:r>
          <a:r>
            <a:rPr lang="ru-RU" sz="2400" b="1" kern="1200" dirty="0" err="1">
              <a:solidFill>
                <a:schemeClr val="bg1"/>
              </a:solidFill>
              <a:latin typeface="Times New Roman Tj" pitchFamily="18" charset="-52"/>
              <a:cs typeface="Calibri" pitchFamily="34" charset="0"/>
            </a:rPr>
            <a:t>қисмҳои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муайяннамудаи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пешакӣ</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тақсим</a:t>
          </a:r>
          <a:r>
            <a:rPr lang="ru-RU" sz="2400" b="1" kern="1200" dirty="0">
              <a:solidFill>
                <a:schemeClr val="bg1"/>
              </a:solidFill>
              <a:latin typeface="Times New Roman Tj" pitchFamily="18" charset="-52"/>
              <a:cs typeface="Calibri" pitchFamily="34" charset="0"/>
            </a:rPr>
            <a:t>  карда </a:t>
          </a:r>
          <a:r>
            <a:rPr lang="ru-RU" sz="2400" b="1" kern="1200" dirty="0" err="1">
              <a:solidFill>
                <a:schemeClr val="bg1"/>
              </a:solidFill>
              <a:latin typeface="Times New Roman Tj" pitchFamily="18" charset="-52"/>
              <a:cs typeface="Calibri" pitchFamily="34" charset="0"/>
            </a:rPr>
            <a:t>мешаванд</a:t>
          </a:r>
          <a:endParaRPr lang="ru-RU" sz="2400" b="1" kern="1200" dirty="0">
            <a:solidFill>
              <a:schemeClr val="bg1"/>
            </a:solidFill>
            <a:latin typeface="Times New Roman Tj" pitchFamily="18" charset="-52"/>
            <a:cs typeface="Calibri" pitchFamily="34" charset="0"/>
          </a:endParaRPr>
        </a:p>
      </dsp:txBody>
      <dsp:txXfrm>
        <a:off x="411852" y="102714"/>
        <a:ext cx="8032360" cy="957730"/>
      </dsp:txXfrm>
    </dsp:sp>
    <dsp:sp modelId="{6401F2BB-98EB-4F13-9B83-F253F3547334}">
      <dsp:nvSpPr>
        <dsp:cNvPr id="0" name=""/>
        <dsp:cNvSpPr/>
      </dsp:nvSpPr>
      <dsp:spPr>
        <a:xfrm>
          <a:off x="0" y="1837508"/>
          <a:ext cx="9036496" cy="7056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sp>
    <dsp:sp modelId="{DBE2B7B8-3E02-4008-AF70-D4BD19D80C6A}">
      <dsp:nvSpPr>
        <dsp:cNvPr id="0" name=""/>
        <dsp:cNvSpPr/>
      </dsp:nvSpPr>
      <dsp:spPr>
        <a:xfrm>
          <a:off x="358048" y="1385884"/>
          <a:ext cx="8135982" cy="718396"/>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39091" tIns="0" rIns="239091" bIns="0" numCol="1" spcCol="1270" anchor="ctr" anchorCtr="0">
          <a:noAutofit/>
        </a:bodyPr>
        <a:lstStyle/>
        <a:p>
          <a:pPr marL="0" lvl="0" indent="0" algn="l" defTabSz="1066800" rtl="0">
            <a:lnSpc>
              <a:spcPct val="90000"/>
            </a:lnSpc>
            <a:spcBef>
              <a:spcPct val="0"/>
            </a:spcBef>
            <a:spcAft>
              <a:spcPct val="35000"/>
            </a:spcAft>
            <a:buNone/>
          </a:pPr>
          <a:r>
            <a:rPr lang="ru-RU" sz="2400" b="1" kern="1200" dirty="0" err="1">
              <a:solidFill>
                <a:schemeClr val="bg1"/>
              </a:solidFill>
              <a:latin typeface="Times New Roman Tj" pitchFamily="18" charset="-52"/>
              <a:cs typeface="Calibri" pitchFamily="34" charset="0"/>
            </a:rPr>
            <a:t>Ҷонибҳои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шарикӣ</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бояд</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ҳам</a:t>
          </a:r>
          <a:r>
            <a:rPr lang="ru-RU" sz="2400" b="1" kern="1200" dirty="0">
              <a:solidFill>
                <a:schemeClr val="bg1"/>
              </a:solidFill>
              <a:latin typeface="Times New Roman Tj" pitchFamily="18" charset="-52"/>
              <a:cs typeface="Calibri" pitchFamily="34" charset="0"/>
            </a:rPr>
            <a:t> аз  </a:t>
          </a:r>
          <a:r>
            <a:rPr lang="ru-RU" sz="2400" b="1" kern="1200" dirty="0" err="1">
              <a:solidFill>
                <a:schemeClr val="bg1"/>
              </a:solidFill>
              <a:latin typeface="Times New Roman Tj" pitchFamily="18" charset="-52"/>
              <a:cs typeface="Calibri" pitchFamily="34" charset="0"/>
            </a:rPr>
            <a:t>бахши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давлатӣ</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ва</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ҳам</a:t>
          </a:r>
          <a:r>
            <a:rPr lang="ru-RU" sz="2400" b="1" kern="1200" dirty="0">
              <a:solidFill>
                <a:schemeClr val="bg1"/>
              </a:solidFill>
              <a:latin typeface="Times New Roman Tj" pitchFamily="18" charset="-52"/>
              <a:cs typeface="Calibri" pitchFamily="34" charset="0"/>
            </a:rPr>
            <a:t> аз </a:t>
          </a:r>
          <a:r>
            <a:rPr lang="ru-RU" sz="2400" b="1" kern="1200" dirty="0" err="1">
              <a:solidFill>
                <a:schemeClr val="bg1"/>
              </a:solidFill>
              <a:latin typeface="Times New Roman Tj" pitchFamily="18" charset="-52"/>
              <a:cs typeface="Calibri" pitchFamily="34" charset="0"/>
            </a:rPr>
            <a:t>бахши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хусусӣ</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бошанд</a:t>
          </a:r>
          <a:endParaRPr lang="ru-RU" sz="2400" b="1" kern="1200" dirty="0">
            <a:solidFill>
              <a:schemeClr val="bg1"/>
            </a:solidFill>
            <a:latin typeface="Times New Roman Tj" pitchFamily="18" charset="-52"/>
            <a:cs typeface="Calibri" pitchFamily="34" charset="0"/>
          </a:endParaRPr>
        </a:p>
      </dsp:txBody>
      <dsp:txXfrm>
        <a:off x="393117" y="1420953"/>
        <a:ext cx="8065844" cy="648258"/>
      </dsp:txXfrm>
    </dsp:sp>
    <dsp:sp modelId="{48DF357E-E9AB-4B3B-8690-31ABBD2DA42A}">
      <dsp:nvSpPr>
        <dsp:cNvPr id="0" name=""/>
        <dsp:cNvSpPr/>
      </dsp:nvSpPr>
      <dsp:spPr>
        <a:xfrm>
          <a:off x="0" y="2914305"/>
          <a:ext cx="9036496" cy="705600"/>
        </a:xfrm>
        <a:prstGeom prst="rect">
          <a:avLst/>
        </a:prstGeom>
        <a:solidFill>
          <a:schemeClr val="lt1">
            <a:alpha val="90000"/>
            <a:hueOff val="0"/>
            <a:satOff val="0"/>
            <a:lumOff val="0"/>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sp>
    <dsp:sp modelId="{B43B74A1-AA92-4769-A309-D4F8E15C2A4B}">
      <dsp:nvSpPr>
        <dsp:cNvPr id="0" name=""/>
        <dsp:cNvSpPr/>
      </dsp:nvSpPr>
      <dsp:spPr>
        <a:xfrm>
          <a:off x="360041" y="2294509"/>
          <a:ext cx="8135982" cy="796613"/>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39091" tIns="0" rIns="23909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sz="2400" b="1" kern="1200" dirty="0">
            <a:solidFill>
              <a:srgbClr val="002060"/>
            </a:solidFill>
          </a:endParaRPr>
        </a:p>
        <a:p>
          <a:pPr marL="0" marR="0" lvl="0" indent="0" algn="just" defTabSz="914400" eaLnBrk="1" fontAlgn="auto" latinLnBrk="0" hangingPunct="1">
            <a:lnSpc>
              <a:spcPct val="100000"/>
            </a:lnSpc>
            <a:spcBef>
              <a:spcPct val="0"/>
            </a:spcBef>
            <a:spcAft>
              <a:spcPts val="0"/>
            </a:spcAft>
            <a:buClrTx/>
            <a:buSzTx/>
            <a:buFontTx/>
            <a:buNone/>
            <a:tabLst/>
            <a:defRPr/>
          </a:pPr>
          <a:r>
            <a:rPr lang="ru-RU" sz="2400" b="1" kern="1200" dirty="0" err="1">
              <a:solidFill>
                <a:schemeClr val="bg1"/>
              </a:solidFill>
              <a:latin typeface="Times New Roman Tj" pitchFamily="18" charset="-52"/>
              <a:cs typeface="Calibri" pitchFamily="34" charset="0"/>
            </a:rPr>
            <a:t>Ҳамкориҳои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ҷонибҳо</a:t>
          </a:r>
          <a:r>
            <a:rPr lang="ru-RU" sz="2400" b="1" kern="1200" dirty="0">
              <a:solidFill>
                <a:schemeClr val="bg1"/>
              </a:solidFill>
              <a:latin typeface="Times New Roman Tj" pitchFamily="18" charset="-52"/>
              <a:cs typeface="Calibri" pitchFamily="34" charset="0"/>
            </a:rPr>
            <a:t> дар </a:t>
          </a:r>
          <a:r>
            <a:rPr lang="ru-RU" sz="2400" b="1" kern="1200" dirty="0" err="1">
              <a:solidFill>
                <a:schemeClr val="bg1"/>
              </a:solidFill>
              <a:latin typeface="Times New Roman Tj" pitchFamily="18" charset="-52"/>
              <a:cs typeface="Calibri" pitchFamily="34" charset="0"/>
            </a:rPr>
            <a:t>шакли</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расмӣ</a:t>
          </a:r>
          <a:r>
            <a:rPr lang="ru-RU" sz="2400" b="1" kern="1200" dirty="0">
              <a:solidFill>
                <a:schemeClr val="bg1"/>
              </a:solidFill>
              <a:latin typeface="Times New Roman Tj" pitchFamily="18" charset="-52"/>
              <a:cs typeface="Calibri" pitchFamily="34" charset="0"/>
            </a:rPr>
            <a:t> – </a:t>
          </a:r>
          <a:r>
            <a:rPr lang="ru-RU" sz="2400" b="1" kern="1200" dirty="0" err="1">
              <a:solidFill>
                <a:schemeClr val="bg1"/>
              </a:solidFill>
              <a:latin typeface="Times New Roman Tj" pitchFamily="18" charset="-52"/>
              <a:cs typeface="Calibri" pitchFamily="34" charset="0"/>
            </a:rPr>
            <a:t>ҳуқуқӣ</a:t>
          </a:r>
          <a:r>
            <a:rPr lang="ru-RU" sz="2400" b="1" kern="1200" dirty="0">
              <a:solidFill>
                <a:schemeClr val="bg1"/>
              </a:solidFill>
              <a:latin typeface="Times New Roman Tj" pitchFamily="18" charset="-52"/>
              <a:cs typeface="Calibri" pitchFamily="34" charset="0"/>
            </a:rPr>
            <a:t>  ба </a:t>
          </a:r>
          <a:r>
            <a:rPr lang="ru-RU" sz="2400" b="1" kern="1200" dirty="0" err="1">
              <a:solidFill>
                <a:schemeClr val="bg1"/>
              </a:solidFill>
              <a:latin typeface="Times New Roman Tj" pitchFamily="18" charset="-52"/>
              <a:cs typeface="Calibri" pitchFamily="34" charset="0"/>
            </a:rPr>
            <a:t>расмият</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дароварда</a:t>
          </a:r>
          <a:r>
            <a:rPr lang="ru-RU" sz="2400" b="1" kern="1200" dirty="0">
              <a:solidFill>
                <a:schemeClr val="bg1"/>
              </a:solidFill>
              <a:latin typeface="Times New Roman Tj" pitchFamily="18" charset="-52"/>
              <a:cs typeface="Calibri" pitchFamily="34" charset="0"/>
            </a:rPr>
            <a:t> </a:t>
          </a:r>
          <a:r>
            <a:rPr lang="ru-RU" sz="2400" b="1" kern="1200" dirty="0" err="1">
              <a:solidFill>
                <a:schemeClr val="bg1"/>
              </a:solidFill>
              <a:latin typeface="Times New Roman Tj" pitchFamily="18" charset="-52"/>
              <a:cs typeface="Calibri" pitchFamily="34" charset="0"/>
            </a:rPr>
            <a:t>мешаванд</a:t>
          </a:r>
          <a:endParaRPr lang="ru-RU" sz="2400" b="1" kern="1200" dirty="0">
            <a:solidFill>
              <a:schemeClr val="bg1"/>
            </a:solidFill>
            <a:latin typeface="Times New Roman Tj" pitchFamily="18" charset="-52"/>
            <a:cs typeface="Calibri" pitchFamily="34" charset="0"/>
          </a:endParaRPr>
        </a:p>
        <a:p>
          <a:pPr lvl="0" algn="l" defTabSz="1600200">
            <a:lnSpc>
              <a:spcPct val="90000"/>
            </a:lnSpc>
            <a:spcBef>
              <a:spcPct val="0"/>
            </a:spcBef>
            <a:spcAft>
              <a:spcPct val="35000"/>
            </a:spcAft>
            <a:buNone/>
          </a:pPr>
          <a:endParaRPr lang="ru-RU" sz="2400" kern="1200" dirty="0"/>
        </a:p>
      </dsp:txBody>
      <dsp:txXfrm>
        <a:off x="398928" y="2333396"/>
        <a:ext cx="8058208" cy="7188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ED773-2A0D-4C12-B88E-F4D378F2C2AE}">
      <dsp:nvSpPr>
        <dsp:cNvPr id="0" name=""/>
        <dsp:cNvSpPr/>
      </dsp:nvSpPr>
      <dsp:spPr>
        <a:xfrm>
          <a:off x="5717" y="1098512"/>
          <a:ext cx="1288189" cy="1427737"/>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tg-Cyrl-TJ" sz="1000" kern="1200" dirty="0">
              <a:latin typeface="Times New Roman Tj" pitchFamily="18" charset="-52"/>
            </a:rPr>
            <a:t>Соли 2016 - Лоиҳаи “Таљдид ва идоранамоии кўдакистони №133 дар ш. Душанбе”  ба муҳ. 10 сол (2016-2026)</a:t>
          </a:r>
          <a:endParaRPr lang="ru-RU" sz="1000" kern="1200" dirty="0">
            <a:latin typeface="Times New Roman Tj" pitchFamily="18" charset="-52"/>
          </a:endParaRPr>
        </a:p>
      </dsp:txBody>
      <dsp:txXfrm>
        <a:off x="38573" y="1131368"/>
        <a:ext cx="1222477" cy="1056081"/>
      </dsp:txXfrm>
    </dsp:sp>
    <dsp:sp modelId="{1B6BA6DA-DE42-4791-9066-486D03E81F11}">
      <dsp:nvSpPr>
        <dsp:cNvPr id="0" name=""/>
        <dsp:cNvSpPr/>
      </dsp:nvSpPr>
      <dsp:spPr>
        <a:xfrm rot="444054">
          <a:off x="454879" y="1555631"/>
          <a:ext cx="1690998" cy="1690998"/>
        </a:xfrm>
        <a:prstGeom prst="leftCircularArrow">
          <a:avLst>
            <a:gd name="adj1" fmla="val 3251"/>
            <a:gd name="adj2" fmla="val 401033"/>
            <a:gd name="adj3" fmla="val 1225325"/>
            <a:gd name="adj4" fmla="val 8073271"/>
            <a:gd name="adj5" fmla="val 379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BCAD86-485C-4D7E-AA19-85C7E376DF5F}">
      <dsp:nvSpPr>
        <dsp:cNvPr id="0" name=""/>
        <dsp:cNvSpPr/>
      </dsp:nvSpPr>
      <dsp:spPr>
        <a:xfrm>
          <a:off x="176445" y="2505825"/>
          <a:ext cx="1145057" cy="45535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TJS </a:t>
          </a:r>
          <a:r>
            <a:rPr lang="tg-Cyrl-TJ" sz="1600" kern="1200" dirty="0">
              <a:latin typeface="Times New Roman Tj" pitchFamily="18" charset="-52"/>
            </a:rPr>
            <a:t>8 млн.</a:t>
          </a:r>
          <a:endParaRPr lang="ru-RU" sz="1600" kern="1200" dirty="0">
            <a:latin typeface="Times New Roman Tj" pitchFamily="18" charset="-52"/>
          </a:endParaRPr>
        </a:p>
      </dsp:txBody>
      <dsp:txXfrm>
        <a:off x="189782" y="2519162"/>
        <a:ext cx="1118383" cy="428677"/>
      </dsp:txXfrm>
    </dsp:sp>
    <dsp:sp modelId="{FE38F243-B6AE-48FF-B435-1DE5726C0C5C}">
      <dsp:nvSpPr>
        <dsp:cNvPr id="0" name=""/>
        <dsp:cNvSpPr/>
      </dsp:nvSpPr>
      <dsp:spPr>
        <a:xfrm>
          <a:off x="1698845" y="1035464"/>
          <a:ext cx="1288189" cy="1579407"/>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tg-Cyrl-TJ" sz="1000" kern="1200" dirty="0">
              <a:latin typeface="Times New Roman Tj" pitchFamily="18" charset="-52"/>
            </a:rPr>
            <a:t>Соли 2016 - Лоиҳаи “Сохтмони хати интиқоли барқ ба МОИ “Данғара” ба муҳ. 8 сол (2017-2027)</a:t>
          </a:r>
          <a:endParaRPr lang="ru-RU" sz="1000" kern="1200" dirty="0">
            <a:latin typeface="Times New Roman Tj" pitchFamily="18" charset="-52"/>
          </a:endParaRPr>
        </a:p>
        <a:p>
          <a:pPr marL="57150" lvl="1" indent="-57150" algn="l" defTabSz="444500">
            <a:lnSpc>
              <a:spcPct val="90000"/>
            </a:lnSpc>
            <a:spcBef>
              <a:spcPct val="0"/>
            </a:spcBef>
            <a:spcAft>
              <a:spcPct val="15000"/>
            </a:spcAft>
            <a:buChar char="•"/>
          </a:pPr>
          <a:endParaRPr lang="ru-RU" sz="1000" kern="1200" dirty="0">
            <a:latin typeface="Times New Roman Tj" pitchFamily="18" charset="-52"/>
          </a:endParaRPr>
        </a:p>
        <a:p>
          <a:pPr marL="57150" lvl="1" indent="-57150" algn="l" defTabSz="444500">
            <a:lnSpc>
              <a:spcPct val="90000"/>
            </a:lnSpc>
            <a:spcBef>
              <a:spcPct val="0"/>
            </a:spcBef>
            <a:spcAft>
              <a:spcPct val="15000"/>
            </a:spcAft>
            <a:buChar char="•"/>
          </a:pPr>
          <a:endParaRPr lang="ru-RU" sz="1000" kern="1200" dirty="0">
            <a:latin typeface="Times New Roman Tj" pitchFamily="18" charset="-52"/>
          </a:endParaRPr>
        </a:p>
      </dsp:txBody>
      <dsp:txXfrm>
        <a:off x="1735192" y="1410256"/>
        <a:ext cx="1215495" cy="1168269"/>
      </dsp:txXfrm>
    </dsp:sp>
    <dsp:sp modelId="{CD87D339-CE9F-4B17-99B5-7C1294453B21}">
      <dsp:nvSpPr>
        <dsp:cNvPr id="0" name=""/>
        <dsp:cNvSpPr/>
      </dsp:nvSpPr>
      <dsp:spPr>
        <a:xfrm rot="21323348">
          <a:off x="2230810" y="284212"/>
          <a:ext cx="1971546" cy="1723942"/>
        </a:xfrm>
        <a:prstGeom prst="circularArrow">
          <a:avLst>
            <a:gd name="adj1" fmla="val 2761"/>
            <a:gd name="adj2" fmla="val 336671"/>
            <a:gd name="adj3" fmla="val 20572727"/>
            <a:gd name="adj4" fmla="val 13660420"/>
            <a:gd name="adj5" fmla="val 322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7CB760-77F8-4410-A3AF-26B35A5479BC}">
      <dsp:nvSpPr>
        <dsp:cNvPr id="0" name=""/>
        <dsp:cNvSpPr/>
      </dsp:nvSpPr>
      <dsp:spPr>
        <a:xfrm>
          <a:off x="1780081" y="542426"/>
          <a:ext cx="1630091" cy="5732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Tj" pitchFamily="18" charset="-52"/>
            </a:rPr>
            <a:t> </a:t>
          </a:r>
          <a:r>
            <a:rPr lang="en-US" sz="1600" kern="1200" dirty="0"/>
            <a:t>TJS</a:t>
          </a:r>
          <a:r>
            <a:rPr lang="tg-Cyrl-TJ" sz="1600" kern="1200" dirty="0"/>
            <a:t> </a:t>
          </a:r>
          <a:r>
            <a:rPr lang="tg-Cyrl-TJ" sz="1600" kern="1200" dirty="0">
              <a:latin typeface="Times New Roman Tj" pitchFamily="18" charset="-52"/>
            </a:rPr>
            <a:t>223.8 млн</a:t>
          </a:r>
          <a:r>
            <a:rPr lang="tg-Cyrl-TJ" sz="1600" kern="1200" dirty="0"/>
            <a:t>.</a:t>
          </a:r>
        </a:p>
        <a:p>
          <a:pPr marL="0" lvl="0" indent="0" algn="ctr" defTabSz="711200">
            <a:lnSpc>
              <a:spcPct val="90000"/>
            </a:lnSpc>
            <a:spcBef>
              <a:spcPct val="0"/>
            </a:spcBef>
            <a:spcAft>
              <a:spcPct val="35000"/>
            </a:spcAft>
            <a:buNone/>
          </a:pPr>
          <a:r>
            <a:rPr lang="tg-Cyrl-TJ" sz="1600" kern="1200" dirty="0"/>
            <a:t>(</a:t>
          </a:r>
          <a:r>
            <a:rPr lang="en-US" sz="1600" kern="1200" dirty="0"/>
            <a:t>$</a:t>
          </a:r>
          <a:r>
            <a:rPr lang="en-US" sz="1600" kern="1200" dirty="0">
              <a:latin typeface="Times New Roman Tj" pitchFamily="18" charset="-52"/>
            </a:rPr>
            <a:t> </a:t>
          </a:r>
          <a:r>
            <a:rPr lang="tg-Cyrl-TJ" sz="1600" kern="1200" dirty="0">
              <a:latin typeface="Times New Roman Tj" pitchFamily="18" charset="-52"/>
            </a:rPr>
            <a:t>22.8 млн</a:t>
          </a:r>
          <a:r>
            <a:rPr lang="tg-Cyrl-TJ" sz="1600" kern="1200" dirty="0"/>
            <a:t>)</a:t>
          </a:r>
          <a:endParaRPr lang="ru-RU" sz="1600" kern="1200" dirty="0"/>
        </a:p>
      </dsp:txBody>
      <dsp:txXfrm>
        <a:off x="1796872" y="559217"/>
        <a:ext cx="1596509" cy="539705"/>
      </dsp:txXfrm>
    </dsp:sp>
    <dsp:sp modelId="{D2273ED7-3ADF-489C-BBD2-6F3E16A6148D}">
      <dsp:nvSpPr>
        <dsp:cNvPr id="0" name=""/>
        <dsp:cNvSpPr/>
      </dsp:nvSpPr>
      <dsp:spPr>
        <a:xfrm>
          <a:off x="3634490" y="966283"/>
          <a:ext cx="1288189" cy="1689587"/>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ru-RU" sz="1000" kern="1200" dirty="0">
              <a:latin typeface="Times New Roman Tj" pitchFamily="18" charset="-52"/>
            </a:rPr>
            <a:t>Соли 2017 -</a:t>
          </a:r>
          <a:r>
            <a:rPr lang="en-US" sz="1000" kern="1200" dirty="0">
              <a:latin typeface="Times New Roman Tj" pitchFamily="18" charset="-52"/>
            </a:rPr>
            <a:t> </a:t>
          </a:r>
          <a:r>
            <a:rPr lang="tg-Cyrl-TJ" sz="1000" kern="1200" dirty="0">
              <a:latin typeface="Times New Roman Tj" pitchFamily="18" charset="-52"/>
            </a:rPr>
            <a:t>Лоиҳаи “Таъсиси маркази пешгирӣ ва мубориза бар зиддӣ гепатитҳои вирусӣ” ба муҳ. 15 сол (2017-2032)</a:t>
          </a:r>
          <a:endParaRPr lang="ru-RU" sz="1000" kern="1200" dirty="0">
            <a:latin typeface="Times New Roman Tj" pitchFamily="18" charset="-52"/>
          </a:endParaRPr>
        </a:p>
      </dsp:txBody>
      <dsp:txXfrm>
        <a:off x="3672220" y="1004013"/>
        <a:ext cx="1212729" cy="1252073"/>
      </dsp:txXfrm>
    </dsp:sp>
    <dsp:sp modelId="{F3520A70-CD2A-458B-9205-6BD3F2AAB0E0}">
      <dsp:nvSpPr>
        <dsp:cNvPr id="0" name=""/>
        <dsp:cNvSpPr/>
      </dsp:nvSpPr>
      <dsp:spPr>
        <a:xfrm rot="1929202">
          <a:off x="3891600" y="1412021"/>
          <a:ext cx="1991106" cy="1991106"/>
        </a:xfrm>
        <a:prstGeom prst="leftCircularArrow">
          <a:avLst>
            <a:gd name="adj1" fmla="val 2761"/>
            <a:gd name="adj2" fmla="val 336684"/>
            <a:gd name="adj3" fmla="val 970840"/>
            <a:gd name="adj4" fmla="val 7883134"/>
            <a:gd name="adj5" fmla="val 322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6C90E-6CEE-477A-B208-9C3A8C364A23}">
      <dsp:nvSpPr>
        <dsp:cNvPr id="0" name=""/>
        <dsp:cNvSpPr/>
      </dsp:nvSpPr>
      <dsp:spPr>
        <a:xfrm>
          <a:off x="3695819" y="2654477"/>
          <a:ext cx="1145057" cy="45535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TJS </a:t>
          </a:r>
          <a:r>
            <a:rPr lang="tg-Cyrl-TJ" sz="1400" kern="1200" dirty="0">
              <a:latin typeface="Times New Roman Tj" pitchFamily="18" charset="-52"/>
            </a:rPr>
            <a:t>20 млн.</a:t>
          </a:r>
          <a:endParaRPr lang="ru-RU" sz="1400" kern="1200" dirty="0"/>
        </a:p>
      </dsp:txBody>
      <dsp:txXfrm>
        <a:off x="3709156" y="2667814"/>
        <a:ext cx="1118383" cy="428677"/>
      </dsp:txXfrm>
    </dsp:sp>
    <dsp:sp modelId="{90783898-EE3C-4EAF-83C6-1028AE5B4376}">
      <dsp:nvSpPr>
        <dsp:cNvPr id="0" name=""/>
        <dsp:cNvSpPr/>
      </dsp:nvSpPr>
      <dsp:spPr>
        <a:xfrm>
          <a:off x="5327617" y="631493"/>
          <a:ext cx="1517512" cy="235916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tg-Cyrl-TJ" sz="1000" kern="1200" dirty="0">
              <a:latin typeface="Times New Roman Tj" pitchFamily="18" charset="-52"/>
            </a:rPr>
            <a:t>Соли 2018 -            Лоиҳаи “Низоми пардохти электронии роҳкиро ва назорати он дар нақлиёти мусофирбари автомобилии истифодаи умуми шаҳри Душанбе” ба муҳ. 5 сол (2018-2022)</a:t>
          </a:r>
          <a:endParaRPr lang="ru-RU" sz="1000" kern="1200" dirty="0">
            <a:latin typeface="Times New Roman Tj" pitchFamily="18" charset="-52"/>
          </a:endParaRPr>
        </a:p>
      </dsp:txBody>
      <dsp:txXfrm>
        <a:off x="5372063" y="1181475"/>
        <a:ext cx="1428620" cy="1764739"/>
      </dsp:txXfrm>
    </dsp:sp>
    <dsp:sp modelId="{F2E4118B-65E3-4435-A70C-40B6E56AD074}">
      <dsp:nvSpPr>
        <dsp:cNvPr id="0" name=""/>
        <dsp:cNvSpPr/>
      </dsp:nvSpPr>
      <dsp:spPr>
        <a:xfrm>
          <a:off x="5900403" y="-129268"/>
          <a:ext cx="1928467" cy="1928467"/>
        </a:xfrm>
        <a:prstGeom prst="circularArrow">
          <a:avLst>
            <a:gd name="adj1" fmla="val 2851"/>
            <a:gd name="adj2" fmla="val 348350"/>
            <a:gd name="adj3" fmla="val 20231941"/>
            <a:gd name="adj4" fmla="val 13331312"/>
            <a:gd name="adj5" fmla="val 332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8966C-02F8-4CF3-A4EF-E6B4F8D35151}">
      <dsp:nvSpPr>
        <dsp:cNvPr id="0" name=""/>
        <dsp:cNvSpPr/>
      </dsp:nvSpPr>
      <dsp:spPr>
        <a:xfrm>
          <a:off x="5621801" y="227411"/>
          <a:ext cx="1145057" cy="45535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TJS </a:t>
          </a:r>
          <a:r>
            <a:rPr lang="tg-Cyrl-TJ" sz="1400" kern="1200" dirty="0">
              <a:latin typeface="Times New Roman Tj" pitchFamily="18" charset="-52"/>
            </a:rPr>
            <a:t>23 млн.</a:t>
          </a:r>
          <a:endParaRPr lang="ru-RU" sz="1400" kern="1200" dirty="0"/>
        </a:p>
      </dsp:txBody>
      <dsp:txXfrm>
        <a:off x="5635138" y="240748"/>
        <a:ext cx="1118383" cy="428677"/>
      </dsp:txXfrm>
    </dsp:sp>
    <dsp:sp modelId="{BE0CECBA-2030-4859-8B18-BB6B54BDF6B4}">
      <dsp:nvSpPr>
        <dsp:cNvPr id="0" name=""/>
        <dsp:cNvSpPr/>
      </dsp:nvSpPr>
      <dsp:spPr>
        <a:xfrm>
          <a:off x="7082063" y="583326"/>
          <a:ext cx="1567430" cy="149848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ru-RU" sz="1000" kern="1200" dirty="0">
              <a:latin typeface="Times New Roman Tj" pitchFamily="18" charset="-52"/>
            </a:rPr>
            <a:t>Соли 2019 – </a:t>
          </a:r>
          <a:r>
            <a:rPr lang="ru-RU" sz="1000" kern="1200" dirty="0" err="1">
              <a:latin typeface="Times New Roman Tj" pitchFamily="18" charset="-52"/>
            </a:rPr>
            <a:t>Лои</a:t>
          </a:r>
          <a:r>
            <a:rPr lang="tg-Cyrl-TJ" sz="1000" kern="1200" dirty="0">
              <a:latin typeface="Times New Roman Tj" pitchFamily="18" charset="-52"/>
            </a:rPr>
            <a:t>ҳаи </a:t>
          </a:r>
          <a:r>
            <a:rPr lang="ru-RU" sz="1000" kern="1200" dirty="0">
              <a:latin typeface="Times New Roman Tj" pitchFamily="18" charset="-52"/>
            </a:rPr>
            <a:t>«</a:t>
          </a:r>
          <a:r>
            <a:rPr lang="ru-RU" sz="1000" kern="1200" dirty="0" err="1">
              <a:latin typeface="Times New Roman Tj" pitchFamily="18" charset="-52"/>
            </a:rPr>
            <a:t>Таъмин</a:t>
          </a:r>
          <a:r>
            <a:rPr lang="ru-RU" sz="1000" kern="1200" dirty="0">
              <a:latin typeface="Times New Roman Tj" pitchFamily="18" charset="-52"/>
            </a:rPr>
            <a:t> </a:t>
          </a:r>
          <a:r>
            <a:rPr lang="ru-RU" sz="1000" kern="1200" dirty="0" err="1">
              <a:latin typeface="Times New Roman Tj" pitchFamily="18" charset="-52"/>
            </a:rPr>
            <a:t>намудани</a:t>
          </a:r>
          <a:r>
            <a:rPr lang="ru-RU" sz="1000" kern="1200" dirty="0">
              <a:latin typeface="Times New Roman Tj" pitchFamily="18" charset="-52"/>
            </a:rPr>
            <a:t> </a:t>
          </a:r>
          <a:r>
            <a:rPr lang="ru-RU" sz="1000" kern="1200" dirty="0" err="1">
              <a:latin typeface="Times New Roman Tj" pitchFamily="18" charset="-52"/>
            </a:rPr>
            <a:t>аҳолии</a:t>
          </a:r>
          <a:r>
            <a:rPr lang="ru-RU" sz="1000" kern="1200" dirty="0">
              <a:latin typeface="Times New Roman Tj" pitchFamily="18" charset="-52"/>
            </a:rPr>
            <a:t> </a:t>
          </a:r>
          <a:r>
            <a:rPr lang="ru-RU" sz="1000" kern="1200" dirty="0" err="1">
              <a:latin typeface="Times New Roman Tj" pitchFamily="18" charset="-52"/>
            </a:rPr>
            <a:t>ҷамоати</a:t>
          </a:r>
          <a:r>
            <a:rPr lang="ru-RU" sz="1000" kern="1200" dirty="0">
              <a:latin typeface="Times New Roman Tj" pitchFamily="18" charset="-52"/>
            </a:rPr>
            <a:t> </a:t>
          </a:r>
          <a:r>
            <a:rPr lang="ru-RU" sz="1000" kern="1200" dirty="0" err="1">
              <a:latin typeface="Times New Roman Tj" pitchFamily="18" charset="-52"/>
            </a:rPr>
            <a:t>деҳоти</a:t>
          </a:r>
          <a:r>
            <a:rPr lang="ru-RU" sz="1000" kern="1200" dirty="0">
              <a:latin typeface="Times New Roman Tj" pitchFamily="18" charset="-52"/>
            </a:rPr>
            <a:t> </a:t>
          </a:r>
          <a:r>
            <a:rPr lang="ru-RU" sz="1000" kern="1200" dirty="0" err="1">
              <a:latin typeface="Times New Roman Tj" pitchFamily="18" charset="-52"/>
            </a:rPr>
            <a:t>Исфисори</a:t>
          </a:r>
          <a:r>
            <a:rPr lang="ru-RU" sz="1000" kern="1200" dirty="0">
              <a:latin typeface="Times New Roman Tj" pitchFamily="18" charset="-52"/>
            </a:rPr>
            <a:t> </a:t>
          </a:r>
          <a:r>
            <a:rPr lang="ru-RU" sz="1000" kern="1200" dirty="0" err="1">
              <a:latin typeface="Times New Roman Tj" pitchFamily="18" charset="-52"/>
            </a:rPr>
            <a:t>ноҳияи</a:t>
          </a:r>
          <a:r>
            <a:rPr lang="ru-RU" sz="1000" kern="1200" dirty="0">
              <a:latin typeface="Times New Roman Tj" pitchFamily="18" charset="-52"/>
            </a:rPr>
            <a:t> </a:t>
          </a:r>
          <a:r>
            <a:rPr lang="ru-RU" sz="1000" kern="1200" dirty="0" err="1">
              <a:latin typeface="Times New Roman Tj" pitchFamily="18" charset="-52"/>
            </a:rPr>
            <a:t>Б.Ғафуров</a:t>
          </a:r>
          <a:r>
            <a:rPr lang="ru-RU" sz="1000" kern="1200" dirty="0">
              <a:latin typeface="Times New Roman Tj" pitchFamily="18" charset="-52"/>
            </a:rPr>
            <a:t> </a:t>
          </a:r>
          <a:r>
            <a:rPr lang="ru-RU" sz="1000" kern="1200" dirty="0" err="1">
              <a:latin typeface="Times New Roman Tj" pitchFamily="18" charset="-52"/>
            </a:rPr>
            <a:t>бо</a:t>
          </a:r>
          <a:r>
            <a:rPr lang="ru-RU" sz="1000" kern="1200" dirty="0">
              <a:latin typeface="Times New Roman Tj" pitchFamily="18" charset="-52"/>
            </a:rPr>
            <a:t> оби </a:t>
          </a:r>
          <a:r>
            <a:rPr lang="ru-RU" sz="1000" kern="1200" dirty="0" err="1">
              <a:latin typeface="Times New Roman Tj" pitchFamily="18" charset="-52"/>
            </a:rPr>
            <a:t>нўшокӣ</a:t>
          </a:r>
          <a:r>
            <a:rPr lang="ru-RU" sz="1000" kern="1200" dirty="0">
              <a:latin typeface="Times New Roman Tj" pitchFamily="18" charset="-52"/>
            </a:rPr>
            <a:t>» ба </a:t>
          </a:r>
          <a:r>
            <a:rPr lang="ru-RU" sz="1000" kern="1200" dirty="0" err="1">
              <a:latin typeface="Times New Roman Tj" pitchFamily="18" charset="-52"/>
            </a:rPr>
            <a:t>муҳ</a:t>
          </a:r>
          <a:r>
            <a:rPr lang="ru-RU" sz="1000" kern="1200" dirty="0">
              <a:latin typeface="Times New Roman Tj" pitchFamily="18" charset="-52"/>
            </a:rPr>
            <a:t>. 15 </a:t>
          </a:r>
          <a:r>
            <a:rPr lang="ru-RU" sz="1000" kern="1200" dirty="0" err="1">
              <a:latin typeface="Times New Roman Tj" pitchFamily="18" charset="-52"/>
            </a:rPr>
            <a:t>сол</a:t>
          </a:r>
          <a:r>
            <a:rPr lang="ru-RU" sz="1000" kern="1200" dirty="0">
              <a:latin typeface="Times New Roman Tj" pitchFamily="18" charset="-52"/>
            </a:rPr>
            <a:t> (2019-2034)</a:t>
          </a:r>
        </a:p>
      </dsp:txBody>
      <dsp:txXfrm>
        <a:off x="7116547" y="617810"/>
        <a:ext cx="1498462" cy="1108416"/>
      </dsp:txXfrm>
    </dsp:sp>
    <dsp:sp modelId="{17CA0108-4A61-4ADB-AD1B-7BAE1A1FFB94}">
      <dsp:nvSpPr>
        <dsp:cNvPr id="0" name=""/>
        <dsp:cNvSpPr/>
      </dsp:nvSpPr>
      <dsp:spPr>
        <a:xfrm>
          <a:off x="7501800" y="1987259"/>
          <a:ext cx="1214527" cy="45535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TJS </a:t>
          </a:r>
          <a:r>
            <a:rPr lang="tg-Cyrl-TJ" sz="1400" kern="1200" dirty="0">
              <a:latin typeface="Times New Roman Tj" pitchFamily="18" charset="-52"/>
            </a:rPr>
            <a:t>1,78 млн.</a:t>
          </a:r>
          <a:endParaRPr lang="ru-RU" sz="1400" kern="1200" dirty="0"/>
        </a:p>
      </dsp:txBody>
      <dsp:txXfrm>
        <a:off x="7515137" y="2000596"/>
        <a:ext cx="1187853" cy="428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030A1-3212-4C7E-B895-758024189294}">
      <dsp:nvSpPr>
        <dsp:cNvPr id="0" name=""/>
        <dsp:cNvSpPr/>
      </dsp:nvSpPr>
      <dsp:spPr>
        <a:xfrm rot="5400000">
          <a:off x="5031515" y="-2086626"/>
          <a:ext cx="1619185" cy="5792438"/>
        </a:xfrm>
        <a:prstGeom prst="round2Same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47650" tIns="123825" rIns="247650" bIns="123825" numCol="1" spcCol="1270" anchor="ctr" anchorCtr="0">
          <a:noAutofit/>
        </a:bodyPr>
        <a:lstStyle/>
        <a:p>
          <a:pPr marL="228600" lvl="1" indent="-228600" algn="l" defTabSz="1022350" rtl="0">
            <a:lnSpc>
              <a:spcPct val="90000"/>
            </a:lnSpc>
            <a:spcBef>
              <a:spcPct val="0"/>
            </a:spcBef>
            <a:spcAft>
              <a:spcPct val="15000"/>
            </a:spcAft>
            <a:buChar char="•"/>
          </a:pP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сохтмон</a:t>
          </a:r>
          <a:r>
            <a:rPr lang="en-US" sz="2300" b="1" kern="1200" dirty="0">
              <a:solidFill>
                <a:schemeClr val="bg1"/>
              </a:solidFill>
              <a:effectLst>
                <a:outerShdw blurRad="38100" dist="38100" dir="2700000" algn="tl">
                  <a:srgbClr val="000000">
                    <a:alpha val="43137"/>
                  </a:srgbClr>
                </a:outerShdw>
              </a:effectLst>
              <a:latin typeface="Calibri" pitchFamily="34" charset="0"/>
              <a:cs typeface="Calibri" pitchFamily="34" charset="0"/>
            </a:rPr>
            <a:t>;</a:t>
          </a:r>
          <a:endPar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endParaRPr>
        </a:p>
        <a:p>
          <a:pPr marL="228600" lvl="1" indent="-228600" algn="l" defTabSz="1022350" rtl="0">
            <a:lnSpc>
              <a:spcPct val="90000"/>
            </a:lnSpc>
            <a:spcBef>
              <a:spcPct val="0"/>
            </a:spcBef>
            <a:spcAft>
              <a:spcPct val="15000"/>
            </a:spcAft>
            <a:buChar char="•"/>
          </a:pP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таҷдид</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a:t>
          </a:r>
        </a:p>
        <a:p>
          <a:pPr marL="228600" lvl="1" indent="-228600" algn="l" defTabSz="1022350" rtl="0">
            <a:lnSpc>
              <a:spcPct val="90000"/>
            </a:lnSpc>
            <a:spcBef>
              <a:spcPct val="0"/>
            </a:spcBef>
            <a:spcAft>
              <a:spcPct val="15000"/>
            </a:spcAft>
            <a:buChar char="•"/>
          </a:pP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азнавсозӣ</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a:t>
          </a:r>
        </a:p>
        <a:p>
          <a:pPr marL="228600" lvl="1" indent="-228600" algn="l" defTabSz="1022350" rtl="0">
            <a:lnSpc>
              <a:spcPct val="90000"/>
            </a:lnSpc>
            <a:spcBef>
              <a:spcPct val="0"/>
            </a:spcBef>
            <a:spcAft>
              <a:spcPct val="15000"/>
            </a:spcAft>
            <a:buChar char="•"/>
          </a:pP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хизматрасонии</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техникӣ</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a:t>
          </a:r>
        </a:p>
        <a:p>
          <a:pPr marL="228600" lvl="1" indent="-228600" algn="l" defTabSz="1022350" rtl="0">
            <a:lnSpc>
              <a:spcPct val="90000"/>
            </a:lnSpc>
            <a:spcBef>
              <a:spcPct val="0"/>
            </a:spcBef>
            <a:spcAft>
              <a:spcPct val="15000"/>
            </a:spcAft>
            <a:buChar char="•"/>
          </a:pP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истифодабарӣ</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p>
        <a:p>
          <a:pPr marL="228600" lvl="1" indent="-228600" algn="l" defTabSz="1022350" rtl="0">
            <a:lnSpc>
              <a:spcPct val="90000"/>
            </a:lnSpc>
            <a:spcBef>
              <a:spcPct val="0"/>
            </a:spcBef>
            <a:spcAft>
              <a:spcPct val="15000"/>
            </a:spcAft>
            <a:buChar char="•"/>
          </a:pP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хизматрасонӣ</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kern="1200" dirty="0">
              <a:solidFill>
                <a:schemeClr val="bg1"/>
              </a:solidFill>
              <a:latin typeface="Calibri" pitchFamily="34" charset="0"/>
              <a:cs typeface="Calibri" pitchFamily="34" charset="0"/>
            </a:rPr>
            <a:t>ба </a:t>
          </a:r>
          <a:r>
            <a:rPr lang="ru-RU" sz="2300" b="1" kern="1200" dirty="0" err="1">
              <a:solidFill>
                <a:schemeClr val="bg1"/>
              </a:solidFill>
              <a:latin typeface="Calibri" pitchFamily="34" charset="0"/>
              <a:cs typeface="Calibri" pitchFamily="34" charset="0"/>
            </a:rPr>
            <a:t>аҳолӣ</a:t>
          </a:r>
          <a:endParaRPr lang="ru-RU" sz="2300" b="1" kern="1200" dirty="0">
            <a:solidFill>
              <a:schemeClr val="bg1"/>
            </a:solidFill>
            <a:latin typeface="Calibri" pitchFamily="34" charset="0"/>
            <a:cs typeface="Calibri" pitchFamily="34" charset="0"/>
          </a:endParaRPr>
        </a:p>
      </dsp:txBody>
      <dsp:txXfrm rot="-5400000">
        <a:off x="2944889" y="79042"/>
        <a:ext cx="5713396" cy="1461101"/>
      </dsp:txXfrm>
    </dsp:sp>
    <dsp:sp modelId="{90AF3BCE-F3A4-40EA-9699-80DE16BDBD8B}">
      <dsp:nvSpPr>
        <dsp:cNvPr id="0" name=""/>
        <dsp:cNvSpPr/>
      </dsp:nvSpPr>
      <dsp:spPr>
        <a:xfrm>
          <a:off x="211441" y="80463"/>
          <a:ext cx="2677633" cy="147350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ru-RU" sz="2400" b="1" kern="120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Ҷалб</a:t>
          </a:r>
          <a:r>
            <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b="1" kern="120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намудани</a:t>
          </a:r>
          <a:r>
            <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шарики </a:t>
          </a:r>
          <a:r>
            <a:rPr lang="ru-RU" sz="2400" b="1" kern="120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хусусӣ</a:t>
          </a:r>
          <a:r>
            <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b="1" kern="120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барои</a:t>
          </a:r>
          <a:r>
            <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p>
      </dsp:txBody>
      <dsp:txXfrm>
        <a:off x="283371" y="152393"/>
        <a:ext cx="2533773" cy="1329642"/>
      </dsp:txXfrm>
    </dsp:sp>
    <dsp:sp modelId="{E0E47D2E-FAEB-4E27-9942-B04550E54864}">
      <dsp:nvSpPr>
        <dsp:cNvPr id="0" name=""/>
        <dsp:cNvSpPr/>
      </dsp:nvSpPr>
      <dsp:spPr>
        <a:xfrm rot="5400000">
          <a:off x="5362158" y="-677596"/>
          <a:ext cx="1050770" cy="5766328"/>
        </a:xfrm>
        <a:prstGeom prst="round2Same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47650" tIns="123825" rIns="247650" bIns="123825" numCol="1" spcCol="1270" anchor="ctr" anchorCtr="0">
          <a:noAutofit/>
        </a:bodyPr>
        <a:lstStyle/>
        <a:p>
          <a:pPr marL="228600" lvl="1" indent="-228600" algn="l" defTabSz="1022350" rtl="0">
            <a:lnSpc>
              <a:spcPct val="90000"/>
            </a:lnSpc>
            <a:spcBef>
              <a:spcPct val="0"/>
            </a:spcBef>
            <a:spcAft>
              <a:spcPct val="15000"/>
            </a:spcAft>
            <a:buChar char="•"/>
          </a:pPr>
          <a:r>
            <a:rPr lang="ru-RU" sz="2300" b="1" kern="1200" dirty="0" err="1">
              <a:solidFill>
                <a:schemeClr val="bg1"/>
              </a:solidFill>
              <a:latin typeface="Times New Roman Tj" pitchFamily="18" charset="-52"/>
            </a:rPr>
            <a:t>хавф</a:t>
          </a:r>
          <a:r>
            <a:rPr lang="ru-RU" sz="2300" kern="1200" dirty="0" err="1">
              <a:solidFill>
                <a:schemeClr val="bg1"/>
              </a:solidFill>
              <a:latin typeface="Times New Roman Tj" pitchFamily="18" charset="-52"/>
              <a:cs typeface="Times New Roman" pitchFamily="18" charset="0"/>
            </a:rPr>
            <a:t>ҳ</a:t>
          </a:r>
          <a:r>
            <a:rPr lang="ru-RU" sz="2300" b="1" kern="1200" dirty="0" err="1">
              <a:solidFill>
                <a:schemeClr val="bg1"/>
              </a:solidFill>
              <a:latin typeface="Times New Roman Tj" pitchFamily="18" charset="-52"/>
            </a:rPr>
            <a:t>о</a:t>
          </a:r>
          <a:r>
            <a:rPr lang="ru-RU" sz="2300" b="1" kern="1200" dirty="0">
              <a:solidFill>
                <a:schemeClr val="bg1"/>
              </a:solidFill>
              <a:latin typeface="Times New Roman Tj" pitchFamily="18" charset="-52"/>
            </a:rPr>
            <a:t>; </a:t>
          </a:r>
        </a:p>
        <a:p>
          <a:pPr marL="228600" lvl="1" indent="-228600" algn="l" defTabSz="1022350" rtl="0">
            <a:lnSpc>
              <a:spcPct val="90000"/>
            </a:lnSpc>
            <a:spcBef>
              <a:spcPct val="0"/>
            </a:spcBef>
            <a:spcAft>
              <a:spcPct val="15000"/>
            </a:spcAft>
            <a:buChar char="•"/>
          </a:pPr>
          <a:r>
            <a:rPr lang="ru-RU" sz="2300" b="1" kern="1200" dirty="0" err="1">
              <a:solidFill>
                <a:schemeClr val="bg1"/>
              </a:solidFill>
              <a:latin typeface="Times New Roman Tj" pitchFamily="18" charset="-52"/>
            </a:rPr>
            <a:t>ваколат</a:t>
          </a:r>
          <a:r>
            <a:rPr lang="ru-RU" sz="2300" kern="1200" dirty="0" err="1">
              <a:solidFill>
                <a:schemeClr val="bg1"/>
              </a:solidFill>
              <a:latin typeface="Times New Roman Tj" pitchFamily="18" charset="-52"/>
              <a:cs typeface="Times New Roman" pitchFamily="18" charset="0"/>
            </a:rPr>
            <a:t>ҳ</a:t>
          </a:r>
          <a:r>
            <a:rPr lang="ru-RU" sz="2300" b="1" kern="1200" dirty="0" err="1">
              <a:solidFill>
                <a:schemeClr val="bg1"/>
              </a:solidFill>
              <a:latin typeface="Times New Roman Tj" pitchFamily="18" charset="-52"/>
            </a:rPr>
            <a:t>о</a:t>
          </a:r>
          <a:r>
            <a:rPr lang="ru-RU" sz="2300" b="1" kern="1200" dirty="0">
              <a:solidFill>
                <a:schemeClr val="bg1"/>
              </a:solidFill>
              <a:latin typeface="Times New Roman Tj" pitchFamily="18" charset="-52"/>
            </a:rPr>
            <a:t>;</a:t>
          </a:r>
        </a:p>
        <a:p>
          <a:pPr marL="228600" lvl="1" indent="-228600" algn="l" defTabSz="1022350" rtl="0">
            <a:lnSpc>
              <a:spcPct val="90000"/>
            </a:lnSpc>
            <a:spcBef>
              <a:spcPct val="0"/>
            </a:spcBef>
            <a:spcAft>
              <a:spcPct val="15000"/>
            </a:spcAft>
            <a:buChar char="•"/>
          </a:pPr>
          <a:r>
            <a:rPr lang="ru-RU" sz="2300" b="1" kern="1200" dirty="0" err="1">
              <a:solidFill>
                <a:schemeClr val="bg1"/>
              </a:solidFill>
              <a:latin typeface="Times New Roman Tj" pitchFamily="18" charset="-52"/>
            </a:rPr>
            <a:t>масъулият</a:t>
          </a:r>
          <a:r>
            <a:rPr lang="ru-RU" sz="2300" b="1" kern="1200" dirty="0">
              <a:solidFill>
                <a:schemeClr val="bg1"/>
              </a:solidFill>
              <a:latin typeface="Times New Roman Tj" pitchFamily="18" charset="-52"/>
            </a:rPr>
            <a:t>;</a:t>
          </a:r>
        </a:p>
      </dsp:txBody>
      <dsp:txXfrm rot="-5400000">
        <a:off x="3004379" y="1731477"/>
        <a:ext cx="5715034" cy="948182"/>
      </dsp:txXfrm>
    </dsp:sp>
    <dsp:sp modelId="{D9B37399-598F-4BB5-B04B-CE8732F673F8}">
      <dsp:nvSpPr>
        <dsp:cNvPr id="0" name=""/>
        <dsp:cNvSpPr/>
      </dsp:nvSpPr>
      <dsp:spPr>
        <a:xfrm>
          <a:off x="210939" y="1738272"/>
          <a:ext cx="2737953" cy="932019"/>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ru-RU" sz="2400" b="1" kern="120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Бо</a:t>
          </a:r>
          <a:r>
            <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b="1" kern="120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шарти</a:t>
          </a:r>
          <a:r>
            <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b="1" kern="120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тақсимоти</a:t>
          </a:r>
          <a:endPar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endParaRPr>
        </a:p>
      </dsp:txBody>
      <dsp:txXfrm>
        <a:off x="256436" y="1783769"/>
        <a:ext cx="2646959" cy="841025"/>
      </dsp:txXfrm>
    </dsp:sp>
    <dsp:sp modelId="{40FD8CDF-A499-4C1B-8C8E-947219B45636}">
      <dsp:nvSpPr>
        <dsp:cNvPr id="0" name=""/>
        <dsp:cNvSpPr/>
      </dsp:nvSpPr>
      <dsp:spPr>
        <a:xfrm rot="5400000">
          <a:off x="5385420" y="396089"/>
          <a:ext cx="975378" cy="5766328"/>
        </a:xfrm>
        <a:prstGeom prst="round2Same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47650" tIns="123825" rIns="247650" bIns="123825" numCol="1" spcCol="1270" anchor="ctr" anchorCtr="0">
          <a:noAutofit/>
        </a:bodyPr>
        <a:lstStyle/>
        <a:p>
          <a:pPr marL="228600" lvl="1" indent="-228600" algn="l" defTabSz="1022350" rtl="0">
            <a:lnSpc>
              <a:spcPct val="90000"/>
            </a:lnSpc>
            <a:spcBef>
              <a:spcPct val="0"/>
            </a:spcBef>
            <a:spcAft>
              <a:spcPct val="15000"/>
            </a:spcAft>
            <a:buChar char="•"/>
          </a:pP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созишнома</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a:t>
          </a:r>
        </a:p>
        <a:p>
          <a:pPr marL="228600" lvl="1" indent="-228600" algn="l" defTabSz="1022350" rtl="0">
            <a:lnSpc>
              <a:spcPct val="90000"/>
            </a:lnSpc>
            <a:spcBef>
              <a:spcPct val="0"/>
            </a:spcBef>
            <a:spcAft>
              <a:spcPct val="15000"/>
            </a:spcAft>
            <a:buChar char="•"/>
          </a:pP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маҷмуи</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санадҳои</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меъёрии</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ҳуқуқии</a:t>
          </a:r>
          <a:r>
            <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rPr>
            <a:t> </a:t>
          </a:r>
          <a:r>
            <a:rPr lang="ru-RU" sz="2300" b="1" kern="1200" dirty="0" err="1">
              <a:solidFill>
                <a:schemeClr val="bg1"/>
              </a:solidFill>
              <a:effectLst>
                <a:outerShdw blurRad="38100" dist="38100" dir="2700000" algn="tl">
                  <a:srgbClr val="000000">
                    <a:alpha val="43137"/>
                  </a:srgbClr>
                </a:outerShdw>
              </a:effectLst>
              <a:latin typeface="Times New Roman Tj" pitchFamily="18" charset="-52"/>
              <a:cs typeface="Calibri" pitchFamily="34" charset="0"/>
            </a:rPr>
            <a:t>амалкунанда</a:t>
          </a:r>
          <a:endParaRPr lang="ru-RU" sz="2300" b="1" kern="1200" dirty="0">
            <a:solidFill>
              <a:schemeClr val="bg1"/>
            </a:solidFill>
            <a:effectLst>
              <a:outerShdw blurRad="38100" dist="38100" dir="2700000" algn="tl">
                <a:srgbClr val="000000">
                  <a:alpha val="43137"/>
                </a:srgbClr>
              </a:outerShdw>
            </a:effectLst>
            <a:latin typeface="Times New Roman Tj" pitchFamily="18" charset="-52"/>
            <a:cs typeface="Calibri" pitchFamily="34" charset="0"/>
          </a:endParaRPr>
        </a:p>
      </dsp:txBody>
      <dsp:txXfrm rot="-5400000">
        <a:off x="2989945" y="2839178"/>
        <a:ext cx="5718714" cy="880150"/>
      </dsp:txXfrm>
    </dsp:sp>
    <dsp:sp modelId="{57275B39-7D05-4921-ACBC-59A79584A8DC}">
      <dsp:nvSpPr>
        <dsp:cNvPr id="0" name=""/>
        <dsp:cNvSpPr/>
      </dsp:nvSpPr>
      <dsp:spPr>
        <a:xfrm>
          <a:off x="211112" y="2825887"/>
          <a:ext cx="2737142" cy="88704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Дар </a:t>
          </a:r>
          <a:r>
            <a:rPr lang="ru-RU" sz="2400" b="1" kern="120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шакли</a:t>
          </a:r>
          <a:r>
            <a:rPr lang="ru-RU" sz="2400" b="1" kern="120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p>
      </dsp:txBody>
      <dsp:txXfrm>
        <a:off x="254414" y="2869189"/>
        <a:ext cx="2650538" cy="800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759D6-7902-4192-BC11-9A58E8844BF2}">
      <dsp:nvSpPr>
        <dsp:cNvPr id="0" name=""/>
        <dsp:cNvSpPr/>
      </dsp:nvSpPr>
      <dsp:spPr>
        <a:xfrm rot="16200000">
          <a:off x="-407125" y="409564"/>
          <a:ext cx="3421852" cy="2602723"/>
        </a:xfrm>
        <a:prstGeom prst="flowChartManualOperati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77800" tIns="0" rIns="177800" bIns="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2800" b="1" kern="1200" dirty="0" err="1">
              <a:solidFill>
                <a:schemeClr val="bg1"/>
              </a:solidFill>
              <a:latin typeface="Calibri" pitchFamily="34" charset="0"/>
              <a:cs typeface="Calibri" pitchFamily="34" charset="0"/>
            </a:rPr>
            <a:t>Ҷалби</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таҷриба</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ва</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захираҳои</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бахши</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хусусӣ</a:t>
          </a:r>
          <a:r>
            <a:rPr lang="ru-RU" sz="2800" b="1" kern="1200" dirty="0">
              <a:solidFill>
                <a:schemeClr val="bg1"/>
              </a:solidFill>
              <a:latin typeface="Calibri" pitchFamily="34" charset="0"/>
              <a:cs typeface="Calibri" pitchFamily="34" charset="0"/>
            </a:rPr>
            <a:t> </a:t>
          </a:r>
        </a:p>
        <a:p>
          <a:pPr lvl="0" algn="l" defTabSz="755650" rtl="0">
            <a:lnSpc>
              <a:spcPct val="90000"/>
            </a:lnSpc>
            <a:spcBef>
              <a:spcPct val="0"/>
            </a:spcBef>
            <a:spcAft>
              <a:spcPct val="35000"/>
            </a:spcAft>
            <a:buNone/>
          </a:pPr>
          <a:endParaRPr lang="ru-RU" sz="1900" b="1" kern="1200" dirty="0">
            <a:solidFill>
              <a:srgbClr val="002060"/>
            </a:solidFill>
          </a:endParaRPr>
        </a:p>
      </dsp:txBody>
      <dsp:txXfrm rot="5400000">
        <a:off x="2440" y="684369"/>
        <a:ext cx="2602723" cy="2053112"/>
      </dsp:txXfrm>
    </dsp:sp>
    <dsp:sp modelId="{92BDAB8A-3981-402A-B14C-8C3CD8E0704A}">
      <dsp:nvSpPr>
        <dsp:cNvPr id="0" name=""/>
        <dsp:cNvSpPr/>
      </dsp:nvSpPr>
      <dsp:spPr>
        <a:xfrm rot="16200000">
          <a:off x="2358671" y="441695"/>
          <a:ext cx="3421852" cy="2538461"/>
        </a:xfrm>
        <a:prstGeom prst="flowChartManualOperati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77800" tIns="0" rIns="177800" bIns="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2800" b="1" kern="1200" dirty="0" err="1">
              <a:solidFill>
                <a:schemeClr val="bg1"/>
              </a:solidFill>
              <a:latin typeface="Calibri" pitchFamily="34" charset="0"/>
              <a:cs typeface="Calibri" pitchFamily="34" charset="0"/>
            </a:rPr>
            <a:t>Вогузор</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намудани</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қисме</a:t>
          </a:r>
          <a:r>
            <a:rPr lang="ru-RU" sz="2800" b="1" kern="1200" dirty="0">
              <a:solidFill>
                <a:schemeClr val="bg1"/>
              </a:solidFill>
              <a:latin typeface="Calibri" pitchFamily="34" charset="0"/>
              <a:cs typeface="Calibri" pitchFamily="34" charset="0"/>
            </a:rPr>
            <a:t> аз </a:t>
          </a:r>
          <a:r>
            <a:rPr lang="ru-RU" sz="2800" b="1" kern="1200" dirty="0" err="1">
              <a:solidFill>
                <a:schemeClr val="bg1"/>
              </a:solidFill>
              <a:latin typeface="Calibri" pitchFamily="34" charset="0"/>
              <a:cs typeface="Calibri" pitchFamily="34" charset="0"/>
            </a:rPr>
            <a:t>хавфҳо</a:t>
          </a:r>
          <a:r>
            <a:rPr lang="ru-RU" sz="2800" b="1" kern="1200" dirty="0">
              <a:solidFill>
                <a:schemeClr val="bg1"/>
              </a:solidFill>
              <a:latin typeface="Calibri" pitchFamily="34" charset="0"/>
              <a:cs typeface="Calibri" pitchFamily="34" charset="0"/>
            </a:rPr>
            <a:t> ба </a:t>
          </a:r>
          <a:r>
            <a:rPr lang="ru-RU" sz="2800" b="1" kern="1200" dirty="0" err="1">
              <a:solidFill>
                <a:schemeClr val="bg1"/>
              </a:solidFill>
              <a:latin typeface="Calibri" pitchFamily="34" charset="0"/>
              <a:cs typeface="Calibri" pitchFamily="34" charset="0"/>
            </a:rPr>
            <a:t>бахши</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хусусӣ</a:t>
          </a:r>
          <a:endParaRPr lang="ru-RU" sz="2800" b="1" kern="1200" dirty="0">
            <a:solidFill>
              <a:schemeClr val="bg1"/>
            </a:solidFill>
            <a:latin typeface="Calibri" pitchFamily="34" charset="0"/>
            <a:cs typeface="Calibri" pitchFamily="34" charset="0"/>
          </a:endParaRPr>
        </a:p>
        <a:p>
          <a:pPr lvl="0" algn="ctr" defTabSz="800100" rtl="0">
            <a:lnSpc>
              <a:spcPct val="90000"/>
            </a:lnSpc>
            <a:spcBef>
              <a:spcPct val="0"/>
            </a:spcBef>
            <a:spcAft>
              <a:spcPct val="35000"/>
            </a:spcAft>
            <a:buNone/>
          </a:pPr>
          <a:endParaRPr lang="ru-RU" sz="3200" b="1" kern="1200" dirty="0">
            <a:solidFill>
              <a:srgbClr val="002060"/>
            </a:solidFill>
          </a:endParaRPr>
        </a:p>
      </dsp:txBody>
      <dsp:txXfrm rot="5400000">
        <a:off x="2800367" y="684369"/>
        <a:ext cx="2538461" cy="2053112"/>
      </dsp:txXfrm>
    </dsp:sp>
    <dsp:sp modelId="{43C9705E-DE3F-45B4-9D77-822498A6BCD5}">
      <dsp:nvSpPr>
        <dsp:cNvPr id="0" name=""/>
        <dsp:cNvSpPr/>
      </dsp:nvSpPr>
      <dsp:spPr>
        <a:xfrm rot="16200000">
          <a:off x="5193362" y="340670"/>
          <a:ext cx="3421852" cy="2740511"/>
        </a:xfrm>
        <a:prstGeom prst="flowChartManualOperati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77800" tIns="0" rIns="177800" bIns="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2800" b="1" kern="1200" dirty="0" err="1">
              <a:solidFill>
                <a:schemeClr val="bg1"/>
              </a:solidFill>
              <a:latin typeface="Calibri" pitchFamily="34" charset="0"/>
              <a:cs typeface="Calibri" pitchFamily="34" charset="0"/>
            </a:rPr>
            <a:t>Хизматрасонии</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самараноки</a:t>
          </a:r>
          <a:r>
            <a:rPr lang="ru-RU" sz="2800" b="1" kern="1200" dirty="0">
              <a:solidFill>
                <a:schemeClr val="bg1"/>
              </a:solidFill>
              <a:latin typeface="Calibri" pitchFamily="34" charset="0"/>
              <a:cs typeface="Calibri" pitchFamily="34" charset="0"/>
            </a:rPr>
            <a:t> </a:t>
          </a:r>
          <a:r>
            <a:rPr lang="ru-RU" sz="2800" b="1" kern="1200" dirty="0" err="1">
              <a:solidFill>
                <a:schemeClr val="bg1"/>
              </a:solidFill>
              <a:latin typeface="Calibri" pitchFamily="34" charset="0"/>
              <a:cs typeface="Calibri" pitchFamily="34" charset="0"/>
            </a:rPr>
            <a:t>инфрасохторӣ</a:t>
          </a:r>
          <a:endParaRPr lang="ru-RU" sz="2800" b="1" kern="1200" dirty="0">
            <a:solidFill>
              <a:schemeClr val="bg1"/>
            </a:solidFill>
            <a:latin typeface="Calibri" pitchFamily="34" charset="0"/>
            <a:cs typeface="Calibri" pitchFamily="34" charset="0"/>
          </a:endParaRPr>
        </a:p>
        <a:p>
          <a:pPr lvl="0" rtl="0">
            <a:spcBef>
              <a:spcPct val="0"/>
            </a:spcBef>
            <a:buNone/>
          </a:pPr>
          <a:endParaRPr lang="ru-RU" sz="2400" b="1" kern="1200" dirty="0">
            <a:solidFill>
              <a:srgbClr val="002060"/>
            </a:solidFill>
            <a:latin typeface="Calibri" pitchFamily="34" charset="0"/>
            <a:cs typeface="Calibri" pitchFamily="34" charset="0"/>
          </a:endParaRPr>
        </a:p>
      </dsp:txBody>
      <dsp:txXfrm rot="5400000">
        <a:off x="5534033" y="684369"/>
        <a:ext cx="2740511" cy="2053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759D6-7902-4192-BC11-9A58E8844BF2}">
      <dsp:nvSpPr>
        <dsp:cNvPr id="0" name=""/>
        <dsp:cNvSpPr/>
      </dsp:nvSpPr>
      <dsp:spPr>
        <a:xfrm rot="16200000">
          <a:off x="-10268" y="14196"/>
          <a:ext cx="3807196" cy="3778803"/>
        </a:xfrm>
        <a:prstGeom prst="flowChartManualOperati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03200" tIns="0" rIns="203200" bIns="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200" b="1" kern="1200" dirty="0" err="1">
              <a:solidFill>
                <a:schemeClr val="bg1"/>
              </a:solidFill>
              <a:latin typeface="Calibri" pitchFamily="34" charset="0"/>
              <a:cs typeface="Calibri" pitchFamily="34" charset="0"/>
            </a:rPr>
            <a:t>Таъмини</a:t>
          </a:r>
          <a:r>
            <a:rPr lang="ru-RU" sz="3200" b="1" kern="1200" dirty="0">
              <a:solidFill>
                <a:schemeClr val="bg1"/>
              </a:solidFill>
              <a:latin typeface="Calibri" pitchFamily="34" charset="0"/>
              <a:cs typeface="Calibri" pitchFamily="34" charset="0"/>
            </a:rPr>
            <a:t> </a:t>
          </a:r>
          <a:r>
            <a:rPr lang="ru-RU" sz="3200" b="1" kern="1200" dirty="0" err="1">
              <a:solidFill>
                <a:schemeClr val="bg1"/>
              </a:solidFill>
              <a:latin typeface="Calibri" pitchFamily="34" charset="0"/>
              <a:cs typeface="Calibri" pitchFamily="34" charset="0"/>
            </a:rPr>
            <a:t>таносуби</a:t>
          </a:r>
          <a:r>
            <a:rPr lang="ru-RU" sz="3200" b="1" kern="1200" dirty="0">
              <a:solidFill>
                <a:schemeClr val="bg1"/>
              </a:solidFill>
              <a:latin typeface="Calibri" pitchFamily="34" charset="0"/>
              <a:cs typeface="Calibri" pitchFamily="34" charset="0"/>
            </a:rPr>
            <a:t> «</a:t>
          </a:r>
          <a:r>
            <a:rPr lang="ru-RU" sz="3200" b="1" kern="1200" dirty="0" err="1">
              <a:solidFill>
                <a:schemeClr val="bg1"/>
              </a:solidFill>
              <a:latin typeface="Calibri" pitchFamily="34" charset="0"/>
              <a:cs typeface="Calibri" pitchFamily="34" charset="0"/>
            </a:rPr>
            <a:t>нарх</a:t>
          </a:r>
          <a:r>
            <a:rPr lang="ru-RU" sz="3200" b="1" kern="1200" dirty="0">
              <a:solidFill>
                <a:schemeClr val="bg1"/>
              </a:solidFill>
              <a:latin typeface="Calibri" pitchFamily="34" charset="0"/>
              <a:cs typeface="Calibri" pitchFamily="34" charset="0"/>
            </a:rPr>
            <a:t> </a:t>
          </a:r>
          <a:r>
            <a:rPr lang="ru-RU" sz="3200" b="1" kern="1200" dirty="0" err="1">
              <a:solidFill>
                <a:schemeClr val="bg1"/>
              </a:solidFill>
              <a:latin typeface="Calibri" pitchFamily="34" charset="0"/>
              <a:cs typeface="Calibri" pitchFamily="34" charset="0"/>
            </a:rPr>
            <a:t>ва</a:t>
          </a:r>
          <a:r>
            <a:rPr lang="ru-RU" sz="3200" b="1" kern="1200" dirty="0">
              <a:solidFill>
                <a:schemeClr val="bg1"/>
              </a:solidFill>
              <a:latin typeface="Calibri" pitchFamily="34" charset="0"/>
              <a:cs typeface="Calibri" pitchFamily="34" charset="0"/>
            </a:rPr>
            <a:t> </a:t>
          </a:r>
          <a:r>
            <a:rPr lang="ru-RU" sz="3200" b="1" kern="1200" dirty="0" err="1">
              <a:solidFill>
                <a:schemeClr val="bg1"/>
              </a:solidFill>
              <a:latin typeface="Calibri" pitchFamily="34" charset="0"/>
              <a:cs typeface="Calibri" pitchFamily="34" charset="0"/>
            </a:rPr>
            <a:t>сифат</a:t>
          </a:r>
          <a:r>
            <a:rPr lang="ru-RU" sz="3200" b="1" kern="1200" dirty="0">
              <a:solidFill>
                <a:schemeClr val="bg1"/>
              </a:solidFill>
              <a:latin typeface="Calibri" pitchFamily="34" charset="0"/>
              <a:cs typeface="Calibri" pitchFamily="34" charset="0"/>
            </a:rPr>
            <a:t>»</a:t>
          </a:r>
        </a:p>
      </dsp:txBody>
      <dsp:txXfrm rot="5400000">
        <a:off x="3929" y="761438"/>
        <a:ext cx="3778803" cy="2284318"/>
      </dsp:txXfrm>
    </dsp:sp>
    <dsp:sp modelId="{92BDAB8A-3981-402A-B14C-8C3CD8E0704A}">
      <dsp:nvSpPr>
        <dsp:cNvPr id="0" name=""/>
        <dsp:cNvSpPr/>
      </dsp:nvSpPr>
      <dsp:spPr>
        <a:xfrm rot="16200000">
          <a:off x="3916993" y="14196"/>
          <a:ext cx="3807196" cy="3778803"/>
        </a:xfrm>
        <a:prstGeom prst="flowChartManualOperati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03200" tIns="0" rIns="203200" bIns="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 sz="3200" b="1" kern="1200" dirty="0">
              <a:solidFill>
                <a:schemeClr val="bg1"/>
              </a:solidFill>
              <a:latin typeface="Calibri" pitchFamily="34" charset="0"/>
              <a:cs typeface="Calibri" pitchFamily="34" charset="0"/>
            </a:rPr>
            <a:t>Рушди инфрасохтор ва сат</a:t>
          </a:r>
          <a:r>
            <a:rPr lang="ru-RU" sz="3200" b="1" kern="1200" dirty="0">
              <a:solidFill>
                <a:schemeClr val="bg1"/>
              </a:solidFill>
              <a:latin typeface="Calibri" pitchFamily="34" charset="0"/>
              <a:cs typeface="Calibri" pitchFamily="34" charset="0"/>
            </a:rPr>
            <a:t>ҳ</a:t>
          </a:r>
          <a:r>
            <a:rPr lang="ru" sz="3200" b="1" kern="1200" dirty="0">
              <a:solidFill>
                <a:schemeClr val="bg1"/>
              </a:solidFill>
              <a:latin typeface="Calibri" pitchFamily="34" charset="0"/>
              <a:cs typeface="Calibri" pitchFamily="34" charset="0"/>
            </a:rPr>
            <a:t>и боз </a:t>
          </a:r>
          <a:r>
            <a:rPr lang="ru-RU" sz="3200" b="1" kern="1200" dirty="0">
              <a:solidFill>
                <a:schemeClr val="bg1"/>
              </a:solidFill>
              <a:latin typeface="Calibri" pitchFamily="34" charset="0"/>
              <a:cs typeface="Calibri" pitchFamily="34" charset="0"/>
            </a:rPr>
            <a:t>ҳ</a:t>
          </a:r>
          <a:r>
            <a:rPr lang="ru" sz="3200" b="1" kern="1200" dirty="0">
              <a:solidFill>
                <a:schemeClr val="bg1"/>
              </a:solidFill>
              <a:latin typeface="Calibri" pitchFamily="34" charset="0"/>
              <a:cs typeface="Calibri" pitchFamily="34" charset="0"/>
            </a:rPr>
            <a:t>ам баланди хизматрасон</a:t>
          </a:r>
          <a:r>
            <a:rPr lang="ru-RU" sz="3200" b="1" kern="1200" dirty="0">
              <a:solidFill>
                <a:schemeClr val="bg1"/>
              </a:solidFill>
              <a:latin typeface="Calibri" pitchFamily="34" charset="0"/>
              <a:cs typeface="Calibri" pitchFamily="34" charset="0"/>
            </a:rPr>
            <a:t>ӣ</a:t>
          </a:r>
        </a:p>
      </dsp:txBody>
      <dsp:txXfrm rot="5400000">
        <a:off x="3931190" y="761438"/>
        <a:ext cx="3778803" cy="2284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FB779-F044-48DA-AE0A-E645F5852BB0}">
      <dsp:nvSpPr>
        <dsp:cNvPr id="0" name=""/>
        <dsp:cNvSpPr/>
      </dsp:nvSpPr>
      <dsp:spPr>
        <a:xfrm rot="2032558">
          <a:off x="3068639" y="2975559"/>
          <a:ext cx="1705845" cy="39550"/>
        </a:xfrm>
        <a:custGeom>
          <a:avLst/>
          <a:gdLst/>
          <a:ahLst/>
          <a:cxnLst/>
          <a:rect l="0" t="0" r="0" b="0"/>
          <a:pathLst>
            <a:path>
              <a:moveTo>
                <a:pt x="0" y="19775"/>
              </a:moveTo>
              <a:lnTo>
                <a:pt x="1705845" y="1977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22597-11E1-42CA-A9D6-6276F493B84B}">
      <dsp:nvSpPr>
        <dsp:cNvPr id="0" name=""/>
        <dsp:cNvSpPr/>
      </dsp:nvSpPr>
      <dsp:spPr>
        <a:xfrm rot="593359">
          <a:off x="3196134" y="2414574"/>
          <a:ext cx="2327519" cy="39550"/>
        </a:xfrm>
        <a:custGeom>
          <a:avLst/>
          <a:gdLst/>
          <a:ahLst/>
          <a:cxnLst/>
          <a:rect l="0" t="0" r="0" b="0"/>
          <a:pathLst>
            <a:path>
              <a:moveTo>
                <a:pt x="0" y="19775"/>
              </a:moveTo>
              <a:lnTo>
                <a:pt x="2327519" y="1977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8C738-5FC2-4F3F-9A95-7E65A71A8013}">
      <dsp:nvSpPr>
        <dsp:cNvPr id="0" name=""/>
        <dsp:cNvSpPr/>
      </dsp:nvSpPr>
      <dsp:spPr>
        <a:xfrm rot="20905774">
          <a:off x="3190861" y="1774292"/>
          <a:ext cx="2220808" cy="39550"/>
        </a:xfrm>
        <a:custGeom>
          <a:avLst/>
          <a:gdLst/>
          <a:ahLst/>
          <a:cxnLst/>
          <a:rect l="0" t="0" r="0" b="0"/>
          <a:pathLst>
            <a:path>
              <a:moveTo>
                <a:pt x="0" y="19775"/>
              </a:moveTo>
              <a:lnTo>
                <a:pt x="2220808" y="1977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DA92BE-27D7-44AA-B288-37A9C9A88141}">
      <dsp:nvSpPr>
        <dsp:cNvPr id="0" name=""/>
        <dsp:cNvSpPr/>
      </dsp:nvSpPr>
      <dsp:spPr>
        <a:xfrm rot="19673308">
          <a:off x="3063412" y="1232927"/>
          <a:ext cx="1961152" cy="39550"/>
        </a:xfrm>
        <a:custGeom>
          <a:avLst/>
          <a:gdLst/>
          <a:ahLst/>
          <a:cxnLst/>
          <a:rect l="0" t="0" r="0" b="0"/>
          <a:pathLst>
            <a:path>
              <a:moveTo>
                <a:pt x="0" y="19775"/>
              </a:moveTo>
              <a:lnTo>
                <a:pt x="1961152" y="1977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E833DA-0917-4C9B-90E6-A4114709C1FE}">
      <dsp:nvSpPr>
        <dsp:cNvPr id="0" name=""/>
        <dsp:cNvSpPr/>
      </dsp:nvSpPr>
      <dsp:spPr>
        <a:xfrm>
          <a:off x="926576" y="1074113"/>
          <a:ext cx="3342223" cy="200402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081C4-EE74-4AA2-986F-976D842CECF3}">
      <dsp:nvSpPr>
        <dsp:cNvPr id="0" name=""/>
        <dsp:cNvSpPr/>
      </dsp:nvSpPr>
      <dsp:spPr>
        <a:xfrm>
          <a:off x="4722507" y="-76203"/>
          <a:ext cx="1309264" cy="9844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err="1">
              <a:latin typeface="Palatino Linotype" pitchFamily="18" charset="0"/>
            </a:rPr>
            <a:t>Минтақаи озоди</a:t>
          </a:r>
          <a:r>
            <a:rPr lang="ru-RU" sz="1400" kern="1200" dirty="0">
              <a:latin typeface="Palatino Linotype" pitchFamily="18" charset="0"/>
            </a:rPr>
            <a:t> </a:t>
          </a:r>
          <a:r>
            <a:rPr lang="ru-RU" sz="1400" kern="1200" dirty="0" err="1">
              <a:latin typeface="Palatino Linotype" pitchFamily="18" charset="0"/>
            </a:rPr>
            <a:t>иқтисодӣ</a:t>
          </a:r>
          <a:r>
            <a:rPr lang="ru-RU" sz="1400" kern="1200" dirty="0">
              <a:latin typeface="Palatino Linotype" pitchFamily="18" charset="0"/>
            </a:rPr>
            <a:t> </a:t>
          </a:r>
          <a:endParaRPr lang="ru-RU" sz="1400" i="1" kern="1200" dirty="0">
            <a:latin typeface="Palatino Linotype" pitchFamily="18" charset="0"/>
          </a:endParaRPr>
        </a:p>
      </dsp:txBody>
      <dsp:txXfrm>
        <a:off x="4914244" y="67973"/>
        <a:ext cx="925790" cy="696146"/>
      </dsp:txXfrm>
    </dsp:sp>
    <dsp:sp modelId="{52782D6E-7543-49DB-BF98-3983C5D27954}">
      <dsp:nvSpPr>
        <dsp:cNvPr id="0" name=""/>
        <dsp:cNvSpPr/>
      </dsp:nvSpPr>
      <dsp:spPr>
        <a:xfrm>
          <a:off x="5367581" y="952503"/>
          <a:ext cx="1279768" cy="98449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g-Cyrl-TJ" sz="1400" kern="1200"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Рушди маҳалҳои деҳот</a:t>
          </a:r>
          <a:endParaRPr lang="ru-RU" sz="1400" kern="1200" dirty="0">
            <a:solidFill>
              <a:prstClr val="black"/>
            </a:solidFill>
            <a:latin typeface="Times New Roman" panose="02020603050405020304" pitchFamily="18" charset="0"/>
            <a:ea typeface="Times New Roman" panose="02020603050405020304" pitchFamily="18" charset="0"/>
          </a:endParaRPr>
        </a:p>
      </dsp:txBody>
      <dsp:txXfrm>
        <a:off x="5554999" y="1096679"/>
        <a:ext cx="904932" cy="696146"/>
      </dsp:txXfrm>
    </dsp:sp>
    <dsp:sp modelId="{FFC31E6A-7BED-428F-B6F2-B21D6B9E9483}">
      <dsp:nvSpPr>
        <dsp:cNvPr id="0" name=""/>
        <dsp:cNvSpPr/>
      </dsp:nvSpPr>
      <dsp:spPr>
        <a:xfrm>
          <a:off x="5488990" y="2254111"/>
          <a:ext cx="1321225" cy="98449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err="1">
              <a:latin typeface="Palatino Linotype" pitchFamily="18" charset="0"/>
            </a:rPr>
            <a:t>Консессия</a:t>
          </a:r>
          <a:endParaRPr lang="ru-RU" sz="1400" i="1" kern="1200" dirty="0">
            <a:latin typeface="Palatino Linotype" pitchFamily="18" charset="0"/>
          </a:endParaRPr>
        </a:p>
      </dsp:txBody>
      <dsp:txXfrm>
        <a:off x="5682479" y="2398287"/>
        <a:ext cx="934247" cy="696146"/>
      </dsp:txXfrm>
    </dsp:sp>
    <dsp:sp modelId="{E4B70B3D-22C2-471A-88FE-E3141D338E0D}">
      <dsp:nvSpPr>
        <dsp:cNvPr id="0" name=""/>
        <dsp:cNvSpPr/>
      </dsp:nvSpPr>
      <dsp:spPr>
        <a:xfrm>
          <a:off x="4491195" y="3188193"/>
          <a:ext cx="1464647" cy="1362456"/>
        </a:xfrm>
        <a:prstGeom prst="teardrop">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err="1">
              <a:solidFill>
                <a:schemeClr val="bg1"/>
              </a:solidFill>
              <a:latin typeface="Palatino Linotype" pitchFamily="18" charset="0"/>
            </a:rPr>
            <a:t>Закази</a:t>
          </a:r>
          <a:r>
            <a:rPr lang="ru-RU" sz="1400" kern="1200" dirty="0">
              <a:solidFill>
                <a:schemeClr val="bg1"/>
              </a:solidFill>
              <a:latin typeface="Palatino Linotype" pitchFamily="18" charset="0"/>
            </a:rPr>
            <a:t> </a:t>
          </a:r>
          <a:r>
            <a:rPr lang="ru-RU" sz="1400" kern="1200" dirty="0" err="1">
              <a:solidFill>
                <a:schemeClr val="bg1"/>
              </a:solidFill>
              <a:latin typeface="Palatino Linotype" pitchFamily="18" charset="0"/>
            </a:rPr>
            <a:t>давлат</a:t>
          </a:r>
          <a:r>
            <a:rPr lang="ru-RU" sz="1400" kern="1200" dirty="0" err="1">
              <a:solidFill>
                <a:schemeClr val="bg1"/>
              </a:solidFill>
            </a:rPr>
            <a:t>ӣ </a:t>
          </a:r>
          <a:r>
            <a:rPr lang="ru-RU" sz="1400" kern="1200" dirty="0">
              <a:solidFill>
                <a:schemeClr val="bg1"/>
              </a:solidFill>
              <a:latin typeface="Palatino Linotype" pitchFamily="18" charset="0"/>
            </a:rPr>
            <a:t>(Государственный заказ)</a:t>
          </a:r>
        </a:p>
      </dsp:txBody>
      <dsp:txXfrm>
        <a:off x="4705688" y="3387720"/>
        <a:ext cx="1035661" cy="9634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35607-1CD8-42F8-9812-D0A62758B570}">
      <dsp:nvSpPr>
        <dsp:cNvPr id="0" name=""/>
        <dsp:cNvSpPr/>
      </dsp:nvSpPr>
      <dsp:spPr>
        <a:xfrm>
          <a:off x="-4377940" y="-655459"/>
          <a:ext cx="5090332" cy="5090332"/>
        </a:xfrm>
        <a:prstGeom prst="blockArc">
          <a:avLst>
            <a:gd name="adj1" fmla="val 18900000"/>
            <a:gd name="adj2" fmla="val 2700000"/>
            <a:gd name="adj3" fmla="val 424"/>
          </a:avLst>
        </a:pr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E269AC56-084D-49AB-89B1-4A2F9167C68D}">
      <dsp:nvSpPr>
        <dsp:cNvPr id="0" name=""/>
        <dsp:cNvSpPr/>
      </dsp:nvSpPr>
      <dsp:spPr>
        <a:xfrm>
          <a:off x="818069" y="923279"/>
          <a:ext cx="7139419" cy="900232"/>
        </a:xfrm>
        <a:prstGeom prst="rect">
          <a:avLst/>
        </a:prstGeom>
        <a:solidFill>
          <a:schemeClr val="tx2"/>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61506" tIns="40640" rIns="40640" bIns="406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just" defTabSz="711200">
            <a:lnSpc>
              <a:spcPct val="90000"/>
            </a:lnSpc>
            <a:spcBef>
              <a:spcPct val="0"/>
            </a:spcBef>
            <a:spcAft>
              <a:spcPct val="35000"/>
            </a:spcAft>
            <a:buNone/>
          </a:pPr>
          <a:r>
            <a:rPr lang="ru-RU" sz="1600" b="0" kern="1200" dirty="0">
              <a:solidFill>
                <a:schemeClr val="bg1"/>
              </a:solidFill>
              <a:latin typeface="Times New Roman Tj" pitchFamily="18" charset="-52"/>
            </a:rPr>
            <a:t>ЌАРОРИ ЊУКУМАТИ ЉУМЊУРИИ ТОЉИКИСТОН «ДАР БОРАИ МУАЙЯН НАМУДАНИ МАЌОМИ ВАКОЛАТДОРИ ДАВЛАТЇ ОИД БА ШДБХ» (</a:t>
          </a:r>
          <a:r>
            <a:rPr lang="ru-RU" sz="1600" kern="1200" dirty="0">
              <a:latin typeface="Times New Roman Tj" pitchFamily="18" charset="-52"/>
            </a:rPr>
            <a:t> 3 ИЮНИ СОЛИ 2013, № 250</a:t>
          </a:r>
          <a:r>
            <a:rPr lang="ru-RU" sz="1600" b="0" kern="1200" dirty="0">
              <a:solidFill>
                <a:schemeClr val="bg1"/>
              </a:solidFill>
              <a:latin typeface="Times New Roman Tj" pitchFamily="18" charset="-52"/>
            </a:rPr>
            <a:t>)</a:t>
          </a:r>
          <a:endParaRPr lang="ru-RU" sz="1600" b="1"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sp:txBody>
      <dsp:txXfrm>
        <a:off x="818069" y="923279"/>
        <a:ext cx="7139419" cy="900232"/>
      </dsp:txXfrm>
    </dsp:sp>
    <dsp:sp modelId="{6FCBEA47-E4CC-417F-BA7E-3735A5865DDC}">
      <dsp:nvSpPr>
        <dsp:cNvPr id="0" name=""/>
        <dsp:cNvSpPr/>
      </dsp:nvSpPr>
      <dsp:spPr>
        <a:xfrm>
          <a:off x="248092" y="937636"/>
          <a:ext cx="703306" cy="710050"/>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069A6-AA88-4996-9071-7E0B85CA429A}">
      <dsp:nvSpPr>
        <dsp:cNvPr id="0" name=""/>
        <dsp:cNvSpPr/>
      </dsp:nvSpPr>
      <dsp:spPr>
        <a:xfrm>
          <a:off x="620447" y="1885218"/>
          <a:ext cx="7337041" cy="778563"/>
        </a:xfrm>
        <a:prstGeom prst="rect">
          <a:avLst/>
        </a:prstGeom>
        <a:solidFill>
          <a:schemeClr val="tx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61506" tIns="35560" rIns="35560" bIns="355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l" defTabSz="622300">
            <a:lnSpc>
              <a:spcPct val="90000"/>
            </a:lnSpc>
            <a:spcBef>
              <a:spcPct val="0"/>
            </a:spcBef>
            <a:spcAft>
              <a:spcPct val="35000"/>
            </a:spcAft>
            <a:buNone/>
          </a:pPr>
          <a:r>
            <a:rPr lang="ru-RU" sz="1400" b="0" kern="1200" dirty="0">
              <a:solidFill>
                <a:schemeClr val="bg1"/>
              </a:solidFill>
              <a:latin typeface="Times New Roman Tj" pitchFamily="18" charset="-52"/>
            </a:rPr>
            <a:t>ЌАРОРИ ЊУКУМАТИ ЉУМЊУРИИ ТОЉИКИСТОН «Д</a:t>
          </a:r>
          <a:r>
            <a:rPr lang="ru-RU" sz="1400" b="0" kern="1200" dirty="0">
              <a:latin typeface="Times New Roman Tj" pitchFamily="18" charset="-52"/>
            </a:rPr>
            <a:t>АР БОРАИ ТАЪСИС ДОДАНИ </a:t>
          </a:r>
          <a:r>
            <a:rPr lang="ru-RU" sz="1400" b="0" kern="1200" dirty="0">
              <a:solidFill>
                <a:schemeClr val="bg1"/>
              </a:solidFill>
              <a:latin typeface="Times New Roman Tj" pitchFamily="18" charset="-52"/>
            </a:rPr>
            <a:t>МУАССИСАИ ДАВЛАТИИ «МАРКАЗИ ТАТБИЌИ ЛОИЊАЊОИ </a:t>
          </a:r>
          <a:r>
            <a:rPr lang="ru-RU" sz="1400" b="0" kern="1200" dirty="0">
              <a:latin typeface="Times New Roman Tj" pitchFamily="18" charset="-52"/>
            </a:rPr>
            <a:t>"</a:t>
          </a:r>
          <a:r>
            <a:rPr lang="ru-RU" sz="1400" b="0" kern="1200" dirty="0">
              <a:solidFill>
                <a:schemeClr val="bg1"/>
              </a:solidFill>
              <a:latin typeface="Times New Roman Tj" pitchFamily="18" charset="-52"/>
            </a:rPr>
            <a:t>ШДБХ» (</a:t>
          </a:r>
          <a:r>
            <a:rPr lang="ru-RU" sz="1400" kern="1200" dirty="0">
              <a:latin typeface="Times New Roman Tj" pitchFamily="18" charset="-52"/>
            </a:rPr>
            <a:t> 2 ИЮЛИ СОЛИ 2013, № 289</a:t>
          </a:r>
          <a:r>
            <a:rPr lang="ru-RU" sz="1400" b="0" kern="1200" dirty="0">
              <a:solidFill>
                <a:schemeClr val="bg1"/>
              </a:solidFill>
              <a:latin typeface="Times New Roman Tj" pitchFamily="18" charset="-52"/>
            </a:rPr>
            <a:t>)</a:t>
          </a:r>
          <a:endParaRPr lang="ru-RU" sz="1400" b="1"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sp:txBody>
      <dsp:txXfrm>
        <a:off x="620447" y="1885218"/>
        <a:ext cx="7337041" cy="778563"/>
      </dsp:txXfrm>
    </dsp:sp>
    <dsp:sp modelId="{E1CF1BE5-CD64-4FA1-AD33-9895F722DA6C}">
      <dsp:nvSpPr>
        <dsp:cNvPr id="0" name=""/>
        <dsp:cNvSpPr/>
      </dsp:nvSpPr>
      <dsp:spPr>
        <a:xfrm>
          <a:off x="284680" y="1909745"/>
          <a:ext cx="603555" cy="602552"/>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C79F68-E419-417D-9255-73887B2C4311}">
      <dsp:nvSpPr>
        <dsp:cNvPr id="0" name=""/>
        <dsp:cNvSpPr/>
      </dsp:nvSpPr>
      <dsp:spPr>
        <a:xfrm>
          <a:off x="276085" y="2881847"/>
          <a:ext cx="7619694" cy="645306"/>
        </a:xfrm>
        <a:prstGeom prst="rect">
          <a:avLst/>
        </a:prstGeom>
        <a:solidFill>
          <a:schemeClr val="tx2"/>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61506" tIns="40640" rIns="40640" bIns="406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l" defTabSz="711200">
            <a:lnSpc>
              <a:spcPct val="90000"/>
            </a:lnSpc>
            <a:spcBef>
              <a:spcPct val="0"/>
            </a:spcBef>
            <a:spcAft>
              <a:spcPct val="35000"/>
            </a:spcAft>
            <a:buNone/>
          </a:pPr>
          <a:r>
            <a:rPr lang="ru-RU" sz="1600" b="0" kern="1200" dirty="0">
              <a:solidFill>
                <a:schemeClr val="bg1"/>
              </a:solidFill>
              <a:latin typeface="Times New Roman Tj" pitchFamily="18" charset="-52"/>
            </a:rPr>
            <a:t>ЌАРОРИ ЊУКУМАТИ ЉУМЊУРИИ ТОЉИКИСТОН «Д</a:t>
          </a:r>
          <a:r>
            <a:rPr lang="ru-RU" sz="1600" b="0" kern="1200" dirty="0">
              <a:latin typeface="Times New Roman Tj" pitchFamily="18" charset="-52"/>
            </a:rPr>
            <a:t>АР БОРАИ Ш</a:t>
          </a:r>
          <a:r>
            <a:rPr lang="tg-Cyrl-TJ" sz="1600" b="0" kern="1200" dirty="0">
              <a:latin typeface="Times New Roman Tj" pitchFamily="18" charset="-52"/>
            </a:rPr>
            <a:t>Ў</a:t>
          </a:r>
          <a:r>
            <a:rPr lang="ru-RU" sz="1600" b="0" kern="1200" dirty="0">
              <a:latin typeface="Times New Roman Tj" pitchFamily="18" charset="-52"/>
            </a:rPr>
            <a:t>РО ОИД БА </a:t>
          </a:r>
          <a:r>
            <a:rPr lang="ru-RU" sz="1600" b="0" kern="1200" dirty="0">
              <a:solidFill>
                <a:schemeClr val="bg1"/>
              </a:solidFill>
              <a:latin typeface="Times New Roman Tj" pitchFamily="18" charset="-52"/>
            </a:rPr>
            <a:t>ШДБХ» (2 ИЮЛИ СОЛИ 2013</a:t>
          </a:r>
          <a:r>
            <a:rPr lang="en-US" sz="1600" b="0" kern="1200" dirty="0">
              <a:solidFill>
                <a:schemeClr val="bg1"/>
              </a:solidFill>
              <a:latin typeface="Arial Tj" pitchFamily="34" charset="-52"/>
            </a:rPr>
            <a:t>,</a:t>
          </a:r>
          <a:r>
            <a:rPr lang="ru-RU" sz="1600" b="0" kern="1200" dirty="0">
              <a:solidFill>
                <a:schemeClr val="bg1"/>
              </a:solidFill>
              <a:latin typeface="Times New Roman Tj" pitchFamily="18" charset="-52"/>
            </a:rPr>
            <a:t> №290)</a:t>
          </a:r>
          <a:endParaRPr lang="ru-RU" sz="16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sp:txBody>
      <dsp:txXfrm>
        <a:off x="276085" y="2881847"/>
        <a:ext cx="7619694" cy="645306"/>
      </dsp:txXfrm>
    </dsp:sp>
    <dsp:sp modelId="{D23B5DEF-FE8E-47E7-8EB1-E2D01E08FB7B}">
      <dsp:nvSpPr>
        <dsp:cNvPr id="0" name=""/>
        <dsp:cNvSpPr/>
      </dsp:nvSpPr>
      <dsp:spPr>
        <a:xfrm>
          <a:off x="241855" y="2871446"/>
          <a:ext cx="452842" cy="496420"/>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04744-FEF6-46AD-AA1E-197E9F53F5E3}">
      <dsp:nvSpPr>
        <dsp:cNvPr id="0" name=""/>
        <dsp:cNvSpPr/>
      </dsp:nvSpPr>
      <dsp:spPr>
        <a:xfrm>
          <a:off x="479229" y="73538"/>
          <a:ext cx="7478259" cy="611938"/>
        </a:xfrm>
        <a:prstGeom prst="rect">
          <a:avLst/>
        </a:prstGeom>
        <a:solidFill>
          <a:schemeClr val="tx2"/>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61506" tIns="45720" rIns="45720" bIns="4572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l" defTabSz="800100">
            <a:lnSpc>
              <a:spcPct val="90000"/>
            </a:lnSpc>
            <a:spcBef>
              <a:spcPct val="0"/>
            </a:spcBef>
            <a:spcAft>
              <a:spcPct val="35000"/>
            </a:spcAft>
            <a:buNone/>
          </a:pPr>
          <a:r>
            <a:rPr lang="ru-RU" sz="1800" b="0" kern="1200" dirty="0">
              <a:solidFill>
                <a:schemeClr val="bg1"/>
              </a:solidFill>
              <a:latin typeface="Times New Roman Tj" pitchFamily="18" charset="-52"/>
            </a:rPr>
            <a:t>ЌОНУНИ ЉУМЊУРИИ ТОЉИКИСТОН  ДАР БОРАИ ШДБХ</a:t>
          </a:r>
          <a:r>
            <a:rPr lang="en-US" sz="1800" b="0" kern="1200" cap="none" spc="50" dirty="0">
              <a:ln w="11430"/>
              <a:solidFill>
                <a:schemeClr val="bg1"/>
              </a:solidFill>
              <a:effectLst>
                <a:outerShdw blurRad="76200" dist="50800" dir="5400000" algn="tl" rotWithShape="0">
                  <a:srgbClr val="000000">
                    <a:alpha val="65000"/>
                  </a:srgbClr>
                </a:outerShdw>
              </a:effectLst>
              <a:latin typeface="+mn-lt"/>
            </a:rPr>
            <a:t> </a:t>
          </a:r>
          <a:r>
            <a:rPr lang="ru-RU" sz="18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       (</a:t>
          </a:r>
          <a:r>
            <a:rPr lang="en-US" sz="1800" b="0" kern="1200" cap="none" spc="50" dirty="0">
              <a:ln w="11430"/>
              <a:solidFill>
                <a:schemeClr val="bg1"/>
              </a:solidFill>
              <a:effectLst>
                <a:outerShdw blurRad="76200" dist="50800" dir="5400000" algn="tl" rotWithShape="0">
                  <a:srgbClr val="000000">
                    <a:alpha val="65000"/>
                  </a:srgbClr>
                </a:outerShdw>
              </a:effectLst>
              <a:latin typeface="+mn-lt"/>
            </a:rPr>
            <a:t>28</a:t>
          </a:r>
          <a:r>
            <a:rPr lang="ru-RU" sz="18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 ДЕКАБРИ СОЛИ </a:t>
          </a:r>
          <a:r>
            <a:rPr lang="en-US" sz="1800" b="0" kern="1200" cap="none" spc="50" dirty="0">
              <a:ln w="11430"/>
              <a:solidFill>
                <a:schemeClr val="bg1"/>
              </a:solidFill>
              <a:effectLst>
                <a:outerShdw blurRad="76200" dist="50800" dir="5400000" algn="tl" rotWithShape="0">
                  <a:srgbClr val="000000">
                    <a:alpha val="65000"/>
                  </a:srgbClr>
                </a:outerShdw>
              </a:effectLst>
              <a:latin typeface="+mn-lt"/>
            </a:rPr>
            <a:t> 2012, </a:t>
          </a:r>
          <a:r>
            <a:rPr lang="ru-RU" sz="18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a:t>
          </a:r>
          <a:r>
            <a:rPr lang="en-US" sz="1800" b="0" kern="1200" cap="none" spc="50" dirty="0">
              <a:ln w="11430"/>
              <a:solidFill>
                <a:schemeClr val="bg1"/>
              </a:solidFill>
              <a:effectLst>
                <a:outerShdw blurRad="76200" dist="50800" dir="5400000" algn="tl" rotWithShape="0">
                  <a:srgbClr val="000000">
                    <a:alpha val="65000"/>
                  </a:srgbClr>
                </a:outerShdw>
              </a:effectLst>
              <a:latin typeface="+mn-lt"/>
            </a:rPr>
            <a:t>907</a:t>
          </a:r>
          <a:r>
            <a:rPr lang="ru-RU" sz="18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a:t>
          </a:r>
          <a:r>
            <a:rPr lang="en-US" sz="1800" b="0" kern="1200" cap="none" spc="50" dirty="0">
              <a:ln w="11430"/>
              <a:solidFill>
                <a:schemeClr val="bg1"/>
              </a:solidFill>
              <a:effectLst>
                <a:outerShdw blurRad="76200" dist="50800" dir="5400000" algn="tl" rotWithShape="0">
                  <a:srgbClr val="000000">
                    <a:alpha val="65000"/>
                  </a:srgbClr>
                </a:outerShdw>
              </a:effectLst>
              <a:latin typeface="+mn-lt"/>
            </a:rPr>
            <a:t> </a:t>
          </a:r>
          <a:endParaRPr lang="ru-RU" sz="18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sp:txBody>
      <dsp:txXfrm>
        <a:off x="479229" y="73538"/>
        <a:ext cx="7478259" cy="611938"/>
      </dsp:txXfrm>
    </dsp:sp>
    <dsp:sp modelId="{1928EAED-E793-4A46-A570-08578FD6042C}">
      <dsp:nvSpPr>
        <dsp:cNvPr id="0" name=""/>
        <dsp:cNvSpPr/>
      </dsp:nvSpPr>
      <dsp:spPr>
        <a:xfrm>
          <a:off x="-4638" y="73536"/>
          <a:ext cx="808151" cy="785381"/>
        </a:xfrm>
        <a:prstGeom prst="ellipse">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CE406-28F8-454B-866B-CB548B9ED0B8}">
      <dsp:nvSpPr>
        <dsp:cNvPr id="0" name=""/>
        <dsp:cNvSpPr/>
      </dsp:nvSpPr>
      <dsp:spPr>
        <a:xfrm>
          <a:off x="2062682" y="2877679"/>
          <a:ext cx="6644292" cy="976056"/>
        </a:xfrm>
        <a:prstGeom prst="roundRect">
          <a:avLst>
            <a:gd name="adj" fmla="val 10000"/>
          </a:avLst>
        </a:prstGeom>
        <a:solidFill>
          <a:schemeClr val="tx2"/>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1910" tIns="41910" rIns="41910" bIns="4191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l" defTabSz="488950">
            <a:lnSpc>
              <a:spcPct val="90000"/>
            </a:lnSpc>
            <a:spcBef>
              <a:spcPct val="0"/>
            </a:spcBef>
            <a:spcAft>
              <a:spcPct val="35000"/>
            </a:spcAft>
            <a:buNone/>
          </a:pPr>
          <a:r>
            <a:rPr lang="ru-RU" sz="11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ВАЗОРАТУ ИДОРА</a:t>
          </a:r>
          <a:r>
            <a:rPr lang="ru-RU" sz="1100" b="0" kern="1200" dirty="0">
              <a:solidFill>
                <a:schemeClr val="bg1"/>
              </a:solidFill>
              <a:latin typeface="Times New Roman Tj" pitchFamily="18" charset="-52"/>
            </a:rPr>
            <a:t>Њ</a:t>
          </a:r>
          <a:r>
            <a:rPr lang="ru-RU" sz="11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О</a:t>
          </a:r>
          <a:r>
            <a:rPr lang="en-US" sz="1100" b="0" kern="1200" cap="none" spc="50" dirty="0">
              <a:ln w="11430"/>
              <a:solidFill>
                <a:schemeClr val="bg1"/>
              </a:solidFill>
              <a:effectLst>
                <a:outerShdw blurRad="76200" dist="50800" dir="5400000" algn="tl" rotWithShape="0">
                  <a:srgbClr val="000000">
                    <a:alpha val="65000"/>
                  </a:srgbClr>
                </a:outerShdw>
              </a:effectLst>
              <a:latin typeface="+mn-lt"/>
            </a:rPr>
            <a:t>, </a:t>
          </a:r>
          <a:r>
            <a:rPr lang="ru-RU" sz="11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КИ ЛОИ</a:t>
          </a:r>
          <a:r>
            <a:rPr lang="ru-RU" sz="1100" b="0" kern="1200" dirty="0">
              <a:solidFill>
                <a:schemeClr val="bg1"/>
              </a:solidFill>
              <a:latin typeface="Times New Roman Tj" pitchFamily="18" charset="-52"/>
            </a:rPr>
            <a:t>Њ</a:t>
          </a:r>
          <a:r>
            <a:rPr lang="ru-RU" sz="11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А</a:t>
          </a:r>
          <a:r>
            <a:rPr lang="ru-RU" sz="1100" b="0" kern="1200" dirty="0">
              <a:solidFill>
                <a:schemeClr val="bg1"/>
              </a:solidFill>
              <a:latin typeface="Times New Roman Tj" pitchFamily="18" charset="-52"/>
            </a:rPr>
            <a:t>Њ</a:t>
          </a:r>
          <a:r>
            <a:rPr lang="ru-RU" sz="11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О ВА СОЗИШНОМА</a:t>
          </a:r>
          <a:r>
            <a:rPr lang="ru-RU" sz="1100" b="0" kern="1200" dirty="0">
              <a:solidFill>
                <a:schemeClr val="bg1"/>
              </a:solidFill>
              <a:latin typeface="Times New Roman Tj" pitchFamily="18" charset="-52"/>
            </a:rPr>
            <a:t>Њ</a:t>
          </a:r>
          <a:r>
            <a:rPr lang="ru-RU" sz="11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ОИ ШАРИКИРО ТАТБИ</a:t>
          </a:r>
          <a:r>
            <a:rPr lang="ru-RU" sz="1100" b="0" kern="1200" dirty="0">
              <a:solidFill>
                <a:schemeClr val="bg1"/>
              </a:solidFill>
              <a:latin typeface="Times New Roman Tj" pitchFamily="18" charset="-52"/>
            </a:rPr>
            <a:t>Ќ</a:t>
          </a:r>
          <a:r>
            <a:rPr lang="ru-RU" sz="11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  МЕКУНАНД</a:t>
          </a:r>
          <a:r>
            <a:rPr lang="en-US" sz="1100" b="0" kern="1200" cap="none" spc="50" dirty="0">
              <a:ln w="11430"/>
              <a:solidFill>
                <a:schemeClr val="bg1"/>
              </a:solidFill>
              <a:effectLst>
                <a:outerShdw blurRad="76200" dist="50800" dir="5400000" algn="tl" rotWithShape="0">
                  <a:srgbClr val="000000">
                    <a:alpha val="65000"/>
                  </a:srgbClr>
                </a:outerShdw>
              </a:effectLst>
              <a:latin typeface="+mn-lt"/>
            </a:rPr>
            <a:t> (</a:t>
          </a:r>
          <a:r>
            <a:rPr lang="ru-RU" sz="1100" b="0"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rPr>
            <a:t>ТАШКИЛОТИ ФАРАМОИШГАР)</a:t>
          </a:r>
        </a:p>
      </dsp:txBody>
      <dsp:txXfrm>
        <a:off x="2091270" y="2906267"/>
        <a:ext cx="5699889" cy="918880"/>
      </dsp:txXfrm>
    </dsp:sp>
    <dsp:sp modelId="{E959EEBB-9786-4424-8B4D-4ABCE98724D0}">
      <dsp:nvSpPr>
        <dsp:cNvPr id="0" name=""/>
        <dsp:cNvSpPr/>
      </dsp:nvSpPr>
      <dsp:spPr>
        <a:xfrm>
          <a:off x="987182" y="1837840"/>
          <a:ext cx="7403245" cy="814033"/>
        </a:xfrm>
        <a:prstGeom prst="roundRect">
          <a:avLst>
            <a:gd name="adj" fmla="val 10000"/>
          </a:avLst>
        </a:prstGeom>
        <a:solidFill>
          <a:schemeClr val="tx2"/>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l" defTabSz="622300">
            <a:lnSpc>
              <a:spcPct val="90000"/>
            </a:lnSpc>
            <a:spcBef>
              <a:spcPct val="0"/>
            </a:spcBef>
            <a:spcAft>
              <a:spcPct val="35000"/>
            </a:spcAft>
            <a:buNone/>
          </a:pPr>
          <a:r>
            <a:rPr lang="ru-RU" sz="1400" b="0" kern="1200" dirty="0">
              <a:solidFill>
                <a:schemeClr val="bg1"/>
              </a:solidFill>
              <a:latin typeface="Times New Roman Tj" pitchFamily="18" charset="-52"/>
            </a:rPr>
            <a:t>МАЌОМИ ВАКОЛАТДОРИ ДАВЛАТЇ ОИД БА ШДБХ</a:t>
          </a:r>
          <a:endParaRPr lang="ru-RU" sz="1400" b="1" kern="1200" cap="none" spc="50" dirty="0">
            <a:ln w="11430"/>
            <a:solidFill>
              <a:schemeClr val="bg1"/>
            </a:solidFill>
            <a:effectLst>
              <a:outerShdw blurRad="76200" dist="50800" dir="5400000" algn="tl" rotWithShape="0">
                <a:srgbClr val="000000">
                  <a:alpha val="65000"/>
                </a:srgbClr>
              </a:outerShdw>
            </a:effectLst>
            <a:latin typeface="Times New Roman Tj" pitchFamily="18" charset="-52"/>
          </a:endParaRPr>
        </a:p>
      </dsp:txBody>
      <dsp:txXfrm>
        <a:off x="1011024" y="1861682"/>
        <a:ext cx="6154027" cy="766349"/>
      </dsp:txXfrm>
    </dsp:sp>
    <dsp:sp modelId="{055EA50A-F525-4283-B0DB-DEDCC43C2A19}">
      <dsp:nvSpPr>
        <dsp:cNvPr id="0" name=""/>
        <dsp:cNvSpPr/>
      </dsp:nvSpPr>
      <dsp:spPr>
        <a:xfrm>
          <a:off x="445624" y="933465"/>
          <a:ext cx="7331305" cy="702140"/>
        </a:xfrm>
        <a:prstGeom prst="roundRect">
          <a:avLst>
            <a:gd name="adj" fmla="val 10000"/>
          </a:avLst>
        </a:prstGeom>
        <a:solidFill>
          <a:schemeClr val="tx2"/>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ctr" defTabSz="889000">
            <a:lnSpc>
              <a:spcPct val="90000"/>
            </a:lnSpc>
            <a:spcBef>
              <a:spcPct val="0"/>
            </a:spcBef>
            <a:spcAft>
              <a:spcPct val="35000"/>
            </a:spcAft>
            <a:buNone/>
          </a:pPr>
          <a:r>
            <a:rPr lang="ru-RU" sz="2000" b="0" kern="1200" dirty="0">
              <a:effectLst>
                <a:outerShdw blurRad="38100" dist="38100" dir="2700000" algn="tl">
                  <a:srgbClr val="000000">
                    <a:alpha val="43137"/>
                  </a:srgbClr>
                </a:outerShdw>
              </a:effectLst>
              <a:latin typeface="Times New Roman Tj" pitchFamily="18" charset="-52"/>
            </a:rPr>
            <a:t>Ш</a:t>
          </a:r>
          <a:r>
            <a:rPr lang="tg-Cyrl-TJ" sz="2000" b="0" kern="1200" dirty="0">
              <a:effectLst>
                <a:outerShdw blurRad="38100" dist="38100" dir="2700000" algn="tl">
                  <a:srgbClr val="000000">
                    <a:alpha val="43137"/>
                  </a:srgbClr>
                </a:outerShdw>
              </a:effectLst>
              <a:latin typeface="Times New Roman Tj" pitchFamily="18" charset="-52"/>
            </a:rPr>
            <a:t>Ў</a:t>
          </a:r>
          <a:r>
            <a:rPr lang="ru-RU" sz="2000" b="0" kern="1200" dirty="0">
              <a:effectLst>
                <a:outerShdw blurRad="38100" dist="38100" dir="2700000" algn="tl">
                  <a:srgbClr val="000000">
                    <a:alpha val="43137"/>
                  </a:srgbClr>
                </a:outerShdw>
              </a:effectLst>
              <a:latin typeface="Times New Roman Tj" pitchFamily="18" charset="-52"/>
            </a:rPr>
            <a:t>РО ОИД БА ШДБХ</a:t>
          </a:r>
          <a:endParaRPr lang="ru-RU" sz="2000" b="1" kern="1200" cap="none" spc="50" dirty="0">
            <a:ln w="11430"/>
            <a:solidFill>
              <a:schemeClr val="bg1">
                <a:lumMod val="95000"/>
              </a:schemeClr>
            </a:solidFill>
            <a:effectLst>
              <a:outerShdw blurRad="38100" dist="38100" dir="2700000" algn="tl">
                <a:srgbClr val="000000">
                  <a:alpha val="43137"/>
                </a:srgbClr>
              </a:outerShdw>
            </a:effectLst>
            <a:latin typeface="Times New Roman Tj" pitchFamily="18" charset="-52"/>
          </a:endParaRPr>
        </a:p>
      </dsp:txBody>
      <dsp:txXfrm>
        <a:off x="466189" y="954030"/>
        <a:ext cx="6109480" cy="661010"/>
      </dsp:txXfrm>
    </dsp:sp>
    <dsp:sp modelId="{BE78EF6A-3C9E-4BB6-926C-E8CB653678CB}">
      <dsp:nvSpPr>
        <dsp:cNvPr id="0" name=""/>
        <dsp:cNvSpPr/>
      </dsp:nvSpPr>
      <dsp:spPr>
        <a:xfrm flipV="1">
          <a:off x="695272" y="239731"/>
          <a:ext cx="5083550" cy="287492"/>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ru-RU" sz="1200" kern="1200"/>
        </a:p>
      </dsp:txBody>
      <dsp:txXfrm rot="10800000">
        <a:off x="703692" y="248151"/>
        <a:ext cx="4241658" cy="270652"/>
      </dsp:txXfrm>
    </dsp:sp>
    <dsp:sp modelId="{3BB8BE0C-D548-43DA-AF2A-27210B5B8D3F}">
      <dsp:nvSpPr>
        <dsp:cNvPr id="0" name=""/>
        <dsp:cNvSpPr/>
      </dsp:nvSpPr>
      <dsp:spPr>
        <a:xfrm>
          <a:off x="7624437" y="581090"/>
          <a:ext cx="561712" cy="345138"/>
        </a:xfrm>
        <a:prstGeom prst="downArrow">
          <a:avLst>
            <a:gd name="adj1" fmla="val 55000"/>
            <a:gd name="adj2" fmla="val 45000"/>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a:off x="7750822" y="581090"/>
        <a:ext cx="308942" cy="259716"/>
      </dsp:txXfrm>
    </dsp:sp>
    <dsp:sp modelId="{21557D99-90CA-49FC-8113-1226E35F473D}">
      <dsp:nvSpPr>
        <dsp:cNvPr id="0" name=""/>
        <dsp:cNvSpPr/>
      </dsp:nvSpPr>
      <dsp:spPr>
        <a:xfrm>
          <a:off x="7695450" y="1282158"/>
          <a:ext cx="561712" cy="561712"/>
        </a:xfrm>
        <a:prstGeom prst="downArrow">
          <a:avLst>
            <a:gd name="adj1" fmla="val 55000"/>
            <a:gd name="adj2" fmla="val 45000"/>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ru-RU" sz="2500" kern="1200"/>
        </a:p>
      </dsp:txBody>
      <dsp:txXfrm>
        <a:off x="7821835" y="1282158"/>
        <a:ext cx="308942" cy="422688"/>
      </dsp:txXfrm>
    </dsp:sp>
    <dsp:sp modelId="{271D56B9-ABEF-4A59-A515-B9B45C137091}">
      <dsp:nvSpPr>
        <dsp:cNvPr id="0" name=""/>
        <dsp:cNvSpPr/>
      </dsp:nvSpPr>
      <dsp:spPr>
        <a:xfrm>
          <a:off x="8237890" y="2460491"/>
          <a:ext cx="561712" cy="561712"/>
        </a:xfrm>
        <a:prstGeom prst="downArrow">
          <a:avLst>
            <a:gd name="adj1" fmla="val 55000"/>
            <a:gd name="adj2" fmla="val 45000"/>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ru-RU" sz="2500" kern="1200"/>
        </a:p>
      </dsp:txBody>
      <dsp:txXfrm>
        <a:off x="8364275" y="2460491"/>
        <a:ext cx="308942" cy="422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0CF3-ED79-4717-9898-9DF88ACF70B7}">
      <dsp:nvSpPr>
        <dsp:cNvPr id="0" name=""/>
        <dsp:cNvSpPr/>
      </dsp:nvSpPr>
      <dsp:spPr>
        <a:xfrm>
          <a:off x="3331879" y="-56259"/>
          <a:ext cx="1489641" cy="9729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err="1">
              <a:latin typeface="Palatino Linotype" pitchFamily="18" charset="0"/>
            </a:rPr>
            <a:t>Баҳодиҳии эҳтиёҷотҳо</a:t>
          </a:r>
          <a:endParaRPr lang="ru-RU" sz="1400" kern="1200" dirty="0">
            <a:latin typeface="Palatino Linotype" pitchFamily="18" charset="0"/>
          </a:endParaRPr>
        </a:p>
      </dsp:txBody>
      <dsp:txXfrm>
        <a:off x="3379374" y="-8764"/>
        <a:ext cx="1394651" cy="877952"/>
      </dsp:txXfrm>
    </dsp:sp>
    <dsp:sp modelId="{C91DB7FA-8859-4D25-9142-70554CF8E20F}">
      <dsp:nvSpPr>
        <dsp:cNvPr id="0" name=""/>
        <dsp:cNvSpPr/>
      </dsp:nvSpPr>
      <dsp:spPr>
        <a:xfrm>
          <a:off x="2522249" y="457589"/>
          <a:ext cx="3218849" cy="3218849"/>
        </a:xfrm>
        <a:custGeom>
          <a:avLst/>
          <a:gdLst/>
          <a:ahLst/>
          <a:cxnLst/>
          <a:rect l="0" t="0" r="0" b="0"/>
          <a:pathLst>
            <a:path>
              <a:moveTo>
                <a:pt x="2412487" y="214670"/>
              </a:moveTo>
              <a:arcTo wR="1609424" hR="1609424" stAng="17995933" swAng="8284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6774F2-8141-45F6-BF2F-EB56A1CF68CC}">
      <dsp:nvSpPr>
        <dsp:cNvPr id="0" name=""/>
        <dsp:cNvSpPr/>
      </dsp:nvSpPr>
      <dsp:spPr>
        <a:xfrm>
          <a:off x="4867216" y="996185"/>
          <a:ext cx="1489641" cy="9729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err="1">
              <a:latin typeface="Palatino Linotype" pitchFamily="18" charset="0"/>
            </a:rPr>
            <a:t>Дида</a:t>
          </a:r>
          <a:r>
            <a:rPr lang="ru-RU" sz="1400" kern="1200" dirty="0">
              <a:latin typeface="Palatino Linotype" pitchFamily="18" charset="0"/>
            </a:rPr>
            <a:t> </a:t>
          </a:r>
          <a:r>
            <a:rPr lang="ru-RU" sz="1400" kern="1200" dirty="0" err="1">
              <a:latin typeface="Palatino Linotype" pitchFamily="18" charset="0"/>
            </a:rPr>
            <a:t>баромадани</a:t>
          </a:r>
          <a:r>
            <a:rPr lang="ru-RU" sz="1400" kern="1200" dirty="0">
              <a:latin typeface="Palatino Linotype" pitchFamily="18" charset="0"/>
            </a:rPr>
            <a:t> </a:t>
          </a:r>
          <a:r>
            <a:rPr lang="ru-RU" sz="1400" kern="1200" dirty="0" err="1">
              <a:latin typeface="Palatino Linotype" pitchFamily="18" charset="0"/>
            </a:rPr>
            <a:t>имконияти</a:t>
          </a:r>
          <a:r>
            <a:rPr lang="ru-RU" sz="1400" kern="1200" dirty="0">
              <a:latin typeface="Palatino Linotype" pitchFamily="18" charset="0"/>
            </a:rPr>
            <a:t> </a:t>
          </a:r>
          <a:r>
            <a:rPr lang="ru-RU" sz="1400" kern="1200" dirty="0" err="1">
              <a:latin typeface="Palatino Linotype" pitchFamily="18" charset="0"/>
            </a:rPr>
            <a:t>ҳамкорӣ</a:t>
          </a:r>
          <a:endParaRPr lang="ru-RU" sz="1400" kern="1200" dirty="0">
            <a:latin typeface="Palatino Linotype" pitchFamily="18" charset="0"/>
          </a:endParaRPr>
        </a:p>
      </dsp:txBody>
      <dsp:txXfrm>
        <a:off x="4914711" y="1043680"/>
        <a:ext cx="1394651" cy="877952"/>
      </dsp:txXfrm>
    </dsp:sp>
    <dsp:sp modelId="{56335C24-55CD-4DC6-A0DD-82FE030A08A5}">
      <dsp:nvSpPr>
        <dsp:cNvPr id="0" name=""/>
        <dsp:cNvSpPr/>
      </dsp:nvSpPr>
      <dsp:spPr>
        <a:xfrm>
          <a:off x="2506831" y="124637"/>
          <a:ext cx="3218849" cy="3218849"/>
        </a:xfrm>
        <a:custGeom>
          <a:avLst/>
          <a:gdLst/>
          <a:ahLst/>
          <a:cxnLst/>
          <a:rect l="0" t="0" r="0" b="0"/>
          <a:pathLst>
            <a:path>
              <a:moveTo>
                <a:pt x="3181656" y="1953423"/>
              </a:moveTo>
              <a:arcTo wR="1609424" hR="1609424" stAng="740499" swAng="71569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4776EE2-04D8-411F-BD76-C6068E78C1A6}">
      <dsp:nvSpPr>
        <dsp:cNvPr id="0" name=""/>
        <dsp:cNvSpPr/>
      </dsp:nvSpPr>
      <dsp:spPr>
        <a:xfrm>
          <a:off x="4416239" y="2494922"/>
          <a:ext cx="1725482" cy="9729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err="1">
              <a:latin typeface="Palatino Linotype" pitchFamily="18" charset="0"/>
            </a:rPr>
            <a:t>Гуфтугӯйҳо</a:t>
          </a:r>
          <a:endParaRPr lang="ru-RU" sz="1400" kern="1200" dirty="0">
            <a:latin typeface="Palatino Linotype" pitchFamily="18" charset="0"/>
          </a:endParaRPr>
        </a:p>
      </dsp:txBody>
      <dsp:txXfrm>
        <a:off x="4463734" y="2542417"/>
        <a:ext cx="1630492" cy="877952"/>
      </dsp:txXfrm>
    </dsp:sp>
    <dsp:sp modelId="{C670E762-7290-4D04-9F36-B9C5D2F64069}">
      <dsp:nvSpPr>
        <dsp:cNvPr id="0" name=""/>
        <dsp:cNvSpPr/>
      </dsp:nvSpPr>
      <dsp:spPr>
        <a:xfrm>
          <a:off x="2641825" y="291261"/>
          <a:ext cx="3218849" cy="3218849"/>
        </a:xfrm>
        <a:custGeom>
          <a:avLst/>
          <a:gdLst/>
          <a:ahLst/>
          <a:cxnLst/>
          <a:rect l="0" t="0" r="0" b="0"/>
          <a:pathLst>
            <a:path>
              <a:moveTo>
                <a:pt x="1804413" y="3206993"/>
              </a:moveTo>
              <a:arcTo wR="1609424" hR="1609424" stAng="4982476" swAng="113906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3CB81C-AAC5-4069-90B8-141623C68585}">
      <dsp:nvSpPr>
        <dsp:cNvPr id="0" name=""/>
        <dsp:cNvSpPr/>
      </dsp:nvSpPr>
      <dsp:spPr>
        <a:xfrm>
          <a:off x="2258297" y="2494925"/>
          <a:ext cx="1489641" cy="9729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err="1">
              <a:latin typeface="Palatino Linotype" pitchFamily="18" charset="0"/>
            </a:rPr>
            <a:t>Мустаҳкамкунии юридикии</a:t>
          </a:r>
          <a:r>
            <a:rPr lang="ru-RU" sz="1400" kern="1200" dirty="0">
              <a:latin typeface="Palatino Linotype" pitchFamily="18" charset="0"/>
            </a:rPr>
            <a:t> </a:t>
          </a:r>
          <a:r>
            <a:rPr lang="ru-RU" sz="1400" kern="1200" dirty="0" err="1">
              <a:latin typeface="Palatino Linotype" pitchFamily="18" charset="0"/>
            </a:rPr>
            <a:t>ҳамкорӣ</a:t>
          </a:r>
          <a:endParaRPr lang="ru-RU" sz="1400" kern="1200" dirty="0">
            <a:latin typeface="Palatino Linotype" pitchFamily="18" charset="0"/>
          </a:endParaRPr>
        </a:p>
      </dsp:txBody>
      <dsp:txXfrm>
        <a:off x="2305792" y="2542420"/>
        <a:ext cx="1394651" cy="877952"/>
      </dsp:txXfrm>
    </dsp:sp>
    <dsp:sp modelId="{BD885958-99E8-4F71-AE1F-D755717F48FE}">
      <dsp:nvSpPr>
        <dsp:cNvPr id="0" name=""/>
        <dsp:cNvSpPr/>
      </dsp:nvSpPr>
      <dsp:spPr>
        <a:xfrm>
          <a:off x="2247472" y="-256768"/>
          <a:ext cx="3218849" cy="3218849"/>
        </a:xfrm>
        <a:custGeom>
          <a:avLst/>
          <a:gdLst/>
          <a:ahLst/>
          <a:cxnLst/>
          <a:rect l="0" t="0" r="0" b="0"/>
          <a:pathLst>
            <a:path>
              <a:moveTo>
                <a:pt x="417158" y="2690511"/>
              </a:moveTo>
              <a:arcTo wR="1609424" hR="1609424" stAng="8267989" swAng="5450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E85677B-F59B-4084-9EBD-AD3769497327}">
      <dsp:nvSpPr>
        <dsp:cNvPr id="0" name=""/>
        <dsp:cNvSpPr/>
      </dsp:nvSpPr>
      <dsp:spPr>
        <a:xfrm>
          <a:off x="1814224" y="805433"/>
          <a:ext cx="1489641" cy="1354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err="1">
              <a:latin typeface="Palatino Linotype" pitchFamily="18" charset="0"/>
            </a:rPr>
            <a:t>Кор</a:t>
          </a:r>
          <a:r>
            <a:rPr lang="ru-RU" sz="1400" kern="1200" dirty="0">
              <a:latin typeface="Palatino Linotype" pitchFamily="18" charset="0"/>
            </a:rPr>
            <a:t> карда </a:t>
          </a:r>
          <a:r>
            <a:rPr lang="ru-RU" sz="1400" kern="1200" dirty="0" err="1">
              <a:latin typeface="Palatino Linotype" pitchFamily="18" charset="0"/>
            </a:rPr>
            <a:t>баромадани</a:t>
          </a:r>
          <a:r>
            <a:rPr lang="ru-RU" sz="1400" kern="1200" dirty="0">
              <a:latin typeface="Palatino Linotype" pitchFamily="18" charset="0"/>
            </a:rPr>
            <a:t> </a:t>
          </a:r>
          <a:r>
            <a:rPr lang="ru-RU" sz="1400" kern="1200" dirty="0" err="1">
              <a:latin typeface="Palatino Linotype" pitchFamily="18" charset="0"/>
            </a:rPr>
            <a:t>системаи</a:t>
          </a:r>
          <a:r>
            <a:rPr lang="ru-RU" sz="1400" kern="1200" dirty="0">
              <a:latin typeface="Palatino Linotype" pitchFamily="18" charset="0"/>
            </a:rPr>
            <a:t> </a:t>
          </a:r>
          <a:r>
            <a:rPr lang="ru-RU" sz="1400" kern="1200" dirty="0" err="1">
              <a:latin typeface="Palatino Linotype" pitchFamily="18" charset="0"/>
            </a:rPr>
            <a:t>баҳодиҳӣ ва</a:t>
          </a:r>
          <a:r>
            <a:rPr lang="ru-RU" sz="1400" kern="1200" dirty="0">
              <a:latin typeface="Palatino Linotype" pitchFamily="18" charset="0"/>
            </a:rPr>
            <a:t> мониторинги </a:t>
          </a:r>
          <a:r>
            <a:rPr lang="ru-RU" sz="1400" kern="1200" dirty="0" err="1">
              <a:latin typeface="Palatino Linotype" pitchFamily="18" charset="0"/>
            </a:rPr>
            <a:t>лоиҳа</a:t>
          </a:r>
          <a:endParaRPr lang="ru-RU" sz="1400" kern="1200" dirty="0">
            <a:latin typeface="Palatino Linotype" pitchFamily="18" charset="0"/>
          </a:endParaRPr>
        </a:p>
      </dsp:txBody>
      <dsp:txXfrm>
        <a:off x="1880342" y="871551"/>
        <a:ext cx="1357405" cy="1222201"/>
      </dsp:txXfrm>
    </dsp:sp>
    <dsp:sp modelId="{97F44311-7828-4743-9D84-1579438316B7}">
      <dsp:nvSpPr>
        <dsp:cNvPr id="0" name=""/>
        <dsp:cNvSpPr/>
      </dsp:nvSpPr>
      <dsp:spPr>
        <a:xfrm>
          <a:off x="2438005" y="445114"/>
          <a:ext cx="3218849" cy="3218849"/>
        </a:xfrm>
        <a:custGeom>
          <a:avLst/>
          <a:gdLst/>
          <a:ahLst/>
          <a:cxnLst/>
          <a:rect l="0" t="0" r="0" b="0"/>
          <a:pathLst>
            <a:path>
              <a:moveTo>
                <a:pt x="650759" y="316671"/>
              </a:moveTo>
              <a:arcTo wR="1609424" hR="1609424" stAng="14006432" swAng="4576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32B40-129B-4BC1-83A6-4B66E0252E51}">
      <dsp:nvSpPr>
        <dsp:cNvPr id="0" name=""/>
        <dsp:cNvSpPr/>
      </dsp:nvSpPr>
      <dsp:spPr>
        <a:xfrm rot="16200000">
          <a:off x="1178536" y="-1178536"/>
          <a:ext cx="2032047" cy="4389120"/>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ru-RU" sz="1800" kern="1200" dirty="0"/>
            <a:t>а) </a:t>
          </a:r>
          <a:r>
            <a:rPr lang="ru-RU" sz="1800" kern="1200" dirty="0" err="1"/>
            <a:t>мувофики</a:t>
          </a:r>
          <a:r>
            <a:rPr lang="ru-RU" sz="1800" kern="1200" dirty="0"/>
            <a:t> </a:t>
          </a:r>
          <a:r>
            <a:rPr lang="ru-RU" sz="1800" kern="1200" dirty="0" err="1"/>
            <a:t>усулхои</a:t>
          </a:r>
          <a:r>
            <a:rPr lang="ru-RU" sz="1800" kern="1200" dirty="0"/>
            <a:t> </a:t>
          </a:r>
          <a:r>
            <a:rPr lang="ru-RU" sz="1800" kern="1200" dirty="0" err="1"/>
            <a:t>кабулкардаи</a:t>
          </a:r>
          <a:r>
            <a:rPr lang="ru-RU" sz="1800" kern="1200" dirty="0"/>
            <a:t> </a:t>
          </a:r>
          <a:r>
            <a:rPr lang="ru-RU" sz="1800" kern="1200" dirty="0" err="1"/>
            <a:t>ташкилотхои</a:t>
          </a:r>
          <a:r>
            <a:rPr lang="ru-RU" sz="1800" kern="1200" dirty="0"/>
            <a:t> </a:t>
          </a:r>
          <a:r>
            <a:rPr lang="ru-RU" sz="1800" kern="1200" dirty="0" err="1"/>
            <a:t>байналхалкй</a:t>
          </a:r>
          <a:r>
            <a:rPr lang="ru-RU" sz="1800" kern="1200" dirty="0"/>
            <a:t> </a:t>
          </a:r>
          <a:r>
            <a:rPr lang="ru-RU" sz="1800" kern="1200" dirty="0" err="1"/>
            <a:t>хисоб</a:t>
          </a:r>
          <a:r>
            <a:rPr lang="ru-RU" sz="1800" kern="1200" dirty="0"/>
            <a:t> карда мешаванд</a:t>
          </a:r>
        </a:p>
      </dsp:txBody>
      <dsp:txXfrm rot="5400000">
        <a:off x="0" y="0"/>
        <a:ext cx="4389120" cy="1524035"/>
      </dsp:txXfrm>
    </dsp:sp>
    <dsp:sp modelId="{5D8D1449-9546-4A3A-BECD-47E563D25ED2}">
      <dsp:nvSpPr>
        <dsp:cNvPr id="0" name=""/>
        <dsp:cNvSpPr/>
      </dsp:nvSpPr>
      <dsp:spPr>
        <a:xfrm>
          <a:off x="4389120" y="0"/>
          <a:ext cx="4389120" cy="2032047"/>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ru-RU" sz="1800" kern="1200" dirty="0"/>
        </a:p>
        <a:p>
          <a:pPr marL="0" lvl="0" indent="0" algn="just" defTabSz="800100" rtl="0">
            <a:lnSpc>
              <a:spcPct val="90000"/>
            </a:lnSpc>
            <a:spcBef>
              <a:spcPct val="0"/>
            </a:spcBef>
            <a:spcAft>
              <a:spcPct val="35000"/>
            </a:spcAft>
            <a:buNone/>
          </a:pPr>
          <a:r>
            <a:rPr lang="ru-RU" sz="1600" kern="1200" dirty="0"/>
            <a:t>б) дар асоси маълумоти </a:t>
          </a:r>
          <a:r>
            <a:rPr lang="ru-RU" sz="1600" kern="1200" dirty="0" err="1"/>
            <a:t>мушоҳидаи</a:t>
          </a:r>
          <a:r>
            <a:rPr lang="ru-RU" sz="1600" kern="1200" dirty="0"/>
            <a:t> </a:t>
          </a:r>
          <a:r>
            <a:rPr lang="ru-RU" sz="1600" kern="1200" dirty="0" err="1"/>
            <a:t>омори</a:t>
          </a:r>
          <a:r>
            <a:rPr lang="ru-RU" sz="1600" kern="1200" dirty="0"/>
            <a:t> давлатӣ (</a:t>
          </a:r>
          <a:r>
            <a:rPr lang="ru-RU" sz="1600" kern="1200" dirty="0" err="1"/>
            <a:t>федералӣ</a:t>
          </a:r>
          <a:r>
            <a:rPr lang="ru-RU" sz="1600" kern="1200" dirty="0"/>
            <a:t>), аз </a:t>
          </a:r>
          <a:r>
            <a:rPr lang="ru-RU" sz="1600" kern="1200" dirty="0" err="1"/>
            <a:t>ҷумла</a:t>
          </a:r>
          <a:r>
            <a:rPr lang="ru-RU" sz="1600" kern="1200" dirty="0"/>
            <a:t> дар заминаи </a:t>
          </a:r>
          <a:r>
            <a:rPr lang="ru-RU" sz="1600" kern="1200" dirty="0" err="1"/>
            <a:t>субъектҳои</a:t>
          </a:r>
          <a:r>
            <a:rPr lang="ru-RU" sz="1600" kern="1200" dirty="0"/>
            <a:t> ҶТ (</a:t>
          </a:r>
          <a:r>
            <a:rPr lang="ru-RU" sz="1600" kern="1200" dirty="0" err="1"/>
            <a:t>гурӯҳҳои</a:t>
          </a:r>
          <a:r>
            <a:rPr lang="ru-RU" sz="1600" kern="1200" dirty="0"/>
            <a:t> </a:t>
          </a:r>
          <a:r>
            <a:rPr lang="ru-RU" sz="1600" kern="1200" dirty="0" err="1"/>
            <a:t>субъектҳои</a:t>
          </a:r>
          <a:r>
            <a:rPr lang="ru-RU" sz="1600" kern="1200" dirty="0"/>
            <a:t> ҶТ) муайян карда мешаванд</a:t>
          </a:r>
          <a:r>
            <a:rPr lang="ru-RU" sz="1800" kern="1200" dirty="0"/>
            <a:t>.</a:t>
          </a:r>
        </a:p>
      </dsp:txBody>
      <dsp:txXfrm>
        <a:off x="4389120" y="0"/>
        <a:ext cx="4389120" cy="1524035"/>
      </dsp:txXfrm>
    </dsp:sp>
    <dsp:sp modelId="{433B908E-3FB4-4FBC-80EF-F0E82D8CD837}">
      <dsp:nvSpPr>
        <dsp:cNvPr id="0" name=""/>
        <dsp:cNvSpPr/>
      </dsp:nvSpPr>
      <dsp:spPr>
        <a:xfrm rot="10800000">
          <a:off x="0" y="2032047"/>
          <a:ext cx="4389120" cy="2032047"/>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rtl="0">
            <a:lnSpc>
              <a:spcPct val="90000"/>
            </a:lnSpc>
            <a:spcBef>
              <a:spcPct val="0"/>
            </a:spcBef>
            <a:spcAft>
              <a:spcPct val="35000"/>
            </a:spcAft>
            <a:buNone/>
          </a:pPr>
          <a:r>
            <a:rPr lang="ru-RU" sz="1800" kern="1200" dirty="0"/>
            <a:t>в) </a:t>
          </a:r>
          <a:r>
            <a:rPr lang="ru-RU" sz="1800" kern="1200" dirty="0" err="1"/>
            <a:t>тибқи</a:t>
          </a:r>
          <a:r>
            <a:rPr lang="ru-RU" sz="1800" kern="1200" dirty="0"/>
            <a:t> </a:t>
          </a:r>
          <a:r>
            <a:rPr lang="ru-RU" sz="1800" kern="1200" dirty="0" err="1"/>
            <a:t>усулҳои</a:t>
          </a:r>
          <a:r>
            <a:rPr lang="ru-RU" sz="1800" kern="1200" dirty="0"/>
            <a:t> </a:t>
          </a:r>
          <a:r>
            <a:rPr lang="ru-RU" sz="1800" kern="1200" dirty="0" err="1"/>
            <a:t>тасдиқнамудаи</a:t>
          </a:r>
          <a:r>
            <a:rPr lang="ru-RU" sz="1800" kern="1200" dirty="0"/>
            <a:t> </a:t>
          </a:r>
          <a:r>
            <a:rPr lang="ru-RU" sz="1800" kern="1200" dirty="0" err="1"/>
            <a:t>санади</a:t>
          </a:r>
          <a:r>
            <a:rPr lang="ru-RU" sz="1800" kern="1200" dirty="0"/>
            <a:t> Ҳукумати ҶТ ё </a:t>
          </a:r>
          <a:r>
            <a:rPr lang="ru-RU" sz="1800" kern="1200" dirty="0" err="1"/>
            <a:t>иҷрокунандаи</a:t>
          </a:r>
          <a:r>
            <a:rPr lang="ru-RU" sz="1800" kern="1200" dirty="0"/>
            <a:t> </a:t>
          </a:r>
          <a:r>
            <a:rPr lang="ru-RU" sz="1800" kern="1200" dirty="0" err="1"/>
            <a:t>масъул</a:t>
          </a:r>
          <a:r>
            <a:rPr lang="ru-RU" sz="1800" kern="1200" dirty="0"/>
            <a:t> (</a:t>
          </a:r>
          <a:r>
            <a:rPr lang="ru-RU" sz="1800" kern="1200" dirty="0" err="1"/>
            <a:t>ҳам</a:t>
          </a:r>
          <a:r>
            <a:rPr lang="ru-RU" sz="1800" kern="1200" dirty="0"/>
            <a:t> </a:t>
          </a:r>
          <a:r>
            <a:rPr lang="ru-RU" sz="1800" kern="1200" dirty="0" err="1"/>
            <a:t>иҷрокунанда</a:t>
          </a:r>
          <a:r>
            <a:rPr lang="ru-RU" sz="1800" kern="1200" dirty="0"/>
            <a:t>) ҳисоб карда мешаванд.</a:t>
          </a:r>
        </a:p>
      </dsp:txBody>
      <dsp:txXfrm rot="10800000">
        <a:off x="0" y="2540058"/>
        <a:ext cx="4389120" cy="1524035"/>
      </dsp:txXfrm>
    </dsp:sp>
    <dsp:sp modelId="{4FCA5358-AFEE-472A-9E5F-51A0422F948E}">
      <dsp:nvSpPr>
        <dsp:cNvPr id="0" name=""/>
        <dsp:cNvSpPr/>
      </dsp:nvSpPr>
      <dsp:spPr>
        <a:xfrm rot="5400000">
          <a:off x="5567656" y="853510"/>
          <a:ext cx="2032047" cy="4389120"/>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ru-RU" sz="1800" kern="1200" dirty="0"/>
            <a:t>г) аз </a:t>
          </a:r>
          <a:r>
            <a:rPr lang="ru-RU" sz="1800" kern="1200" dirty="0" err="1"/>
            <a:t>руи</a:t>
          </a:r>
          <a:r>
            <a:rPr lang="ru-RU" sz="1800" kern="1200" dirty="0"/>
            <a:t> </a:t>
          </a:r>
          <a:r>
            <a:rPr lang="ru-RU" sz="1800" kern="1200" dirty="0" err="1"/>
            <a:t>усулхое</a:t>
          </a:r>
          <a:r>
            <a:rPr lang="ru-RU" sz="1800" kern="1200" dirty="0"/>
            <a:t>, ки ба программам </a:t>
          </a:r>
          <a:r>
            <a:rPr lang="ru-RU" sz="1800" kern="1200" dirty="0" err="1"/>
            <a:t>давлатй</a:t>
          </a:r>
          <a:r>
            <a:rPr lang="ru-RU" sz="1800" kern="1200" dirty="0"/>
            <a:t> дохил карда шудаанд, </a:t>
          </a:r>
          <a:r>
            <a:rPr lang="ru-RU" sz="1800" kern="1200" dirty="0" err="1"/>
            <a:t>хисоб</a:t>
          </a:r>
          <a:r>
            <a:rPr lang="ru-RU" sz="1800" kern="1200" dirty="0"/>
            <a:t> карда мешаванд (</a:t>
          </a:r>
          <a:r>
            <a:rPr lang="ru-RU" sz="1800" kern="1200" dirty="0" err="1"/>
            <a:t>холо</a:t>
          </a:r>
          <a:r>
            <a:rPr lang="ru-RU" sz="1800" kern="1200" dirty="0"/>
            <a:t> истифода </a:t>
          </a:r>
          <a:r>
            <a:rPr lang="ru-RU" sz="1800" kern="1200" dirty="0" err="1"/>
            <a:t>намешаванд</a:t>
          </a:r>
          <a:r>
            <a:rPr lang="ru-RU" sz="1800" kern="1200" dirty="0"/>
            <a:t>).)</a:t>
          </a:r>
          <a:endParaRPr lang="ru-RU" sz="1100" kern="1200" dirty="0"/>
        </a:p>
      </dsp:txBody>
      <dsp:txXfrm rot="-5400000">
        <a:off x="4389120" y="2540058"/>
        <a:ext cx="4389120" cy="1524035"/>
      </dsp:txXfrm>
    </dsp:sp>
    <dsp:sp modelId="{BAC1A1D0-B125-4933-B675-5F79A9EB4704}">
      <dsp:nvSpPr>
        <dsp:cNvPr id="0" name=""/>
        <dsp:cNvSpPr/>
      </dsp:nvSpPr>
      <dsp:spPr>
        <a:xfrm>
          <a:off x="787333" y="1524035"/>
          <a:ext cx="7203572" cy="1016023"/>
        </a:xfrm>
        <a:prstGeom prst="roundRect">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err="1">
              <a:latin typeface="+mn-lt"/>
              <a:cs typeface="Times New Roman" pitchFamily="18" charset="0"/>
            </a:rPr>
            <a:t>Номгӯи</a:t>
          </a:r>
          <a:r>
            <a:rPr lang="ru-RU" sz="1800" kern="1200" dirty="0">
              <a:latin typeface="+mn-lt"/>
              <a:cs typeface="Times New Roman" pitchFamily="18" charset="0"/>
            </a:rPr>
            <a:t> </a:t>
          </a:r>
          <a:r>
            <a:rPr lang="ru-RU" sz="1800" kern="1200" dirty="0" err="1">
              <a:latin typeface="+mn-lt"/>
              <a:cs typeface="Times New Roman" pitchFamily="18" charset="0"/>
            </a:rPr>
            <a:t>индикаторҳои</a:t>
          </a:r>
          <a:r>
            <a:rPr lang="ru-RU" sz="1800" kern="1200" dirty="0">
              <a:latin typeface="+mn-lt"/>
              <a:cs typeface="Times New Roman" pitchFamily="18" charset="0"/>
            </a:rPr>
            <a:t> </a:t>
          </a:r>
          <a:r>
            <a:rPr lang="ru-RU" sz="1800" kern="1200" dirty="0" err="1">
              <a:latin typeface="+mn-lt"/>
              <a:cs typeface="Times New Roman" pitchFamily="18" charset="0"/>
            </a:rPr>
            <a:t>мақсаднок</a:t>
          </a:r>
          <a:r>
            <a:rPr lang="ru-RU" sz="1800" kern="1200" dirty="0">
              <a:latin typeface="+mn-lt"/>
              <a:cs typeface="Times New Roman" pitchFamily="18" charset="0"/>
            </a:rPr>
            <a:t> ва </a:t>
          </a:r>
          <a:r>
            <a:rPr lang="ru-RU" sz="1800" kern="1200" dirty="0" err="1">
              <a:latin typeface="+mn-lt"/>
              <a:cs typeface="Times New Roman" pitchFamily="18" charset="0"/>
            </a:rPr>
            <a:t>нишондиҳандаҳои</a:t>
          </a:r>
          <a:r>
            <a:rPr lang="ru-RU" sz="1800" kern="1200" dirty="0">
              <a:latin typeface="+mn-lt"/>
              <a:cs typeface="Times New Roman" pitchFamily="18" charset="0"/>
            </a:rPr>
            <a:t> барномаи давлатӣ </a:t>
          </a:r>
          <a:r>
            <a:rPr lang="ru-RU" sz="1800" kern="1200" dirty="0" err="1">
              <a:latin typeface="+mn-lt"/>
              <a:cs typeface="Times New Roman" pitchFamily="18" charset="0"/>
            </a:rPr>
            <a:t>нишондиҳандаҳоеро</a:t>
          </a:r>
          <a:r>
            <a:rPr lang="ru-RU" sz="1800" kern="1200" dirty="0">
              <a:latin typeface="+mn-lt"/>
              <a:cs typeface="Times New Roman" pitchFamily="18" charset="0"/>
            </a:rPr>
            <a:t> дар бар </a:t>
          </a:r>
          <a:r>
            <a:rPr lang="ru-RU" sz="1800" kern="1200" dirty="0" err="1">
              <a:latin typeface="+mn-lt"/>
              <a:cs typeface="Times New Roman" pitchFamily="18" charset="0"/>
            </a:rPr>
            <a:t>мегиранд</a:t>
          </a:r>
          <a:r>
            <a:rPr lang="ru-RU" sz="1800" kern="1200" dirty="0">
              <a:latin typeface="+mn-lt"/>
              <a:cs typeface="Times New Roman" pitchFamily="18" charset="0"/>
            </a:rPr>
            <a:t>, ки </a:t>
          </a:r>
          <a:r>
            <a:rPr lang="ru-RU" sz="1800" kern="1200" dirty="0" err="1">
              <a:latin typeface="+mn-lt"/>
              <a:cs typeface="Times New Roman" pitchFamily="18" charset="0"/>
            </a:rPr>
            <a:t>арзишашон</a:t>
          </a:r>
          <a:r>
            <a:rPr lang="ru-RU" sz="1800" kern="1200" dirty="0">
              <a:latin typeface="+mn-lt"/>
              <a:cs typeface="Times New Roman" pitchFamily="18" charset="0"/>
            </a:rPr>
            <a:t> яке аз </a:t>
          </a:r>
          <a:r>
            <a:rPr lang="ru-RU" sz="1800" kern="1200" dirty="0" err="1">
              <a:latin typeface="+mn-lt"/>
              <a:cs typeface="Times New Roman" pitchFamily="18" charset="0"/>
            </a:rPr>
            <a:t>шартҳои</a:t>
          </a:r>
          <a:r>
            <a:rPr lang="ru-RU" sz="1800" kern="1200" dirty="0">
              <a:latin typeface="+mn-lt"/>
              <a:cs typeface="Times New Roman" pitchFamily="18" charset="0"/>
            </a:rPr>
            <a:t> </a:t>
          </a:r>
          <a:r>
            <a:rPr lang="ru-RU" sz="1800" kern="1200" dirty="0" err="1">
              <a:latin typeface="+mn-lt"/>
              <a:cs typeface="Times New Roman" pitchFamily="18" charset="0"/>
            </a:rPr>
            <a:t>зеринро</a:t>
          </a:r>
          <a:r>
            <a:rPr lang="ru-RU" sz="1800" kern="1200" dirty="0">
              <a:latin typeface="+mn-lt"/>
              <a:cs typeface="Times New Roman" pitchFamily="18" charset="0"/>
            </a:rPr>
            <a:t> </a:t>
          </a:r>
          <a:r>
            <a:rPr lang="ru-RU" sz="1800" kern="1200" dirty="0" err="1">
              <a:latin typeface="+mn-lt"/>
              <a:cs typeface="Times New Roman" pitchFamily="18" charset="0"/>
            </a:rPr>
            <a:t>қонеъ</a:t>
          </a:r>
          <a:r>
            <a:rPr lang="ru-RU" sz="1800" kern="1200" dirty="0">
              <a:latin typeface="+mn-lt"/>
              <a:cs typeface="Times New Roman" pitchFamily="18" charset="0"/>
            </a:rPr>
            <a:t> </a:t>
          </a:r>
          <a:r>
            <a:rPr lang="ru-RU" sz="1800" kern="1200" dirty="0" err="1">
              <a:latin typeface="+mn-lt"/>
              <a:cs typeface="Times New Roman" pitchFamily="18" charset="0"/>
            </a:rPr>
            <a:t>мегардонад</a:t>
          </a:r>
          <a:r>
            <a:rPr lang="ru-RU" sz="1800" kern="1200" dirty="0">
              <a:latin typeface="+mn-lt"/>
              <a:cs typeface="Times New Roman" pitchFamily="18" charset="0"/>
            </a:rPr>
            <a:t>.:</a:t>
          </a:r>
        </a:p>
      </dsp:txBody>
      <dsp:txXfrm>
        <a:off x="836931" y="1573633"/>
        <a:ext cx="7104376" cy="9168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73A65-BA01-45EA-971E-899488DEA1D0}" type="datetimeFigureOut">
              <a:rPr lang="ru-RU" smtClean="0"/>
              <a:pPr/>
              <a:t>13.12.2023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88730-A4CE-4925-82E2-AB9E11E80770}" type="slidenum">
              <a:rPr lang="ru-RU" smtClean="0"/>
              <a:pPr/>
              <a:t>‹#›</a:t>
            </a:fld>
            <a:endParaRPr lang="ru-RU"/>
          </a:p>
        </p:txBody>
      </p:sp>
    </p:spTree>
    <p:extLst>
      <p:ext uri="{BB962C8B-B14F-4D97-AF65-F5344CB8AC3E}">
        <p14:creationId xmlns:p14="http://schemas.microsoft.com/office/powerpoint/2010/main" val="1851915680"/>
      </p:ext>
    </p:extLst>
  </p:cSld>
  <p:clrMap bg1="lt1" tx1="dk1" bg2="lt2" tx2="dk2" accent1="accent1" accent2="accent2" accent3="accent3" accent4="accent4" accent5="accent5" accent6="accent6" hlink="hlink" folHlink="folHlink"/>
  <p:notesStyle>
    <a:lvl1pPr marL="0" algn="l" defTabSz="914175" rtl="0" eaLnBrk="1" latinLnBrk="0" hangingPunct="1">
      <a:defRPr sz="1200" kern="1200">
        <a:solidFill>
          <a:schemeClr val="tx1"/>
        </a:solidFill>
        <a:latin typeface="+mn-lt"/>
        <a:ea typeface="+mn-ea"/>
        <a:cs typeface="+mn-cs"/>
      </a:defRPr>
    </a:lvl1pPr>
    <a:lvl2pPr marL="457082" algn="l" defTabSz="914175" rtl="0" eaLnBrk="1" latinLnBrk="0" hangingPunct="1">
      <a:defRPr sz="1200" kern="1200">
        <a:solidFill>
          <a:schemeClr val="tx1"/>
        </a:solidFill>
        <a:latin typeface="+mn-lt"/>
        <a:ea typeface="+mn-ea"/>
        <a:cs typeface="+mn-cs"/>
      </a:defRPr>
    </a:lvl2pPr>
    <a:lvl3pPr marL="914175" algn="l" defTabSz="914175" rtl="0" eaLnBrk="1" latinLnBrk="0" hangingPunct="1">
      <a:defRPr sz="1200" kern="1200">
        <a:solidFill>
          <a:schemeClr val="tx1"/>
        </a:solidFill>
        <a:latin typeface="+mn-lt"/>
        <a:ea typeface="+mn-ea"/>
        <a:cs typeface="+mn-cs"/>
      </a:defRPr>
    </a:lvl3pPr>
    <a:lvl4pPr marL="1371260" algn="l" defTabSz="914175" rtl="0" eaLnBrk="1" latinLnBrk="0" hangingPunct="1">
      <a:defRPr sz="1200" kern="1200">
        <a:solidFill>
          <a:schemeClr val="tx1"/>
        </a:solidFill>
        <a:latin typeface="+mn-lt"/>
        <a:ea typeface="+mn-ea"/>
        <a:cs typeface="+mn-cs"/>
      </a:defRPr>
    </a:lvl4pPr>
    <a:lvl5pPr marL="1828349" algn="l" defTabSz="914175" rtl="0" eaLnBrk="1" latinLnBrk="0" hangingPunct="1">
      <a:defRPr sz="1200" kern="1200">
        <a:solidFill>
          <a:schemeClr val="tx1"/>
        </a:solidFill>
        <a:latin typeface="+mn-lt"/>
        <a:ea typeface="+mn-ea"/>
        <a:cs typeface="+mn-cs"/>
      </a:defRPr>
    </a:lvl5pPr>
    <a:lvl6pPr marL="2285430" algn="l" defTabSz="914175" rtl="0" eaLnBrk="1" latinLnBrk="0" hangingPunct="1">
      <a:defRPr sz="1200" kern="1200">
        <a:solidFill>
          <a:schemeClr val="tx1"/>
        </a:solidFill>
        <a:latin typeface="+mn-lt"/>
        <a:ea typeface="+mn-ea"/>
        <a:cs typeface="+mn-cs"/>
      </a:defRPr>
    </a:lvl6pPr>
    <a:lvl7pPr marL="2742512" algn="l" defTabSz="914175" rtl="0" eaLnBrk="1" latinLnBrk="0" hangingPunct="1">
      <a:defRPr sz="1200" kern="1200">
        <a:solidFill>
          <a:schemeClr val="tx1"/>
        </a:solidFill>
        <a:latin typeface="+mn-lt"/>
        <a:ea typeface="+mn-ea"/>
        <a:cs typeface="+mn-cs"/>
      </a:defRPr>
    </a:lvl7pPr>
    <a:lvl8pPr marL="3199600" algn="l" defTabSz="914175" rtl="0" eaLnBrk="1" latinLnBrk="0" hangingPunct="1">
      <a:defRPr sz="1200" kern="1200">
        <a:solidFill>
          <a:schemeClr val="tx1"/>
        </a:solidFill>
        <a:latin typeface="+mn-lt"/>
        <a:ea typeface="+mn-ea"/>
        <a:cs typeface="+mn-cs"/>
      </a:defRPr>
    </a:lvl8pPr>
    <a:lvl9pPr marL="3656686" algn="l" defTabSz="9141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A88730-A4CE-4925-82E2-AB9E11E80770}" type="slidenum">
              <a:rPr lang="ru-RU" smtClean="0"/>
              <a:pPr/>
              <a:t>1</a:t>
            </a:fld>
            <a:endParaRPr lang="ru-RU"/>
          </a:p>
        </p:txBody>
      </p:sp>
    </p:spTree>
    <p:extLst>
      <p:ext uri="{BB962C8B-B14F-4D97-AF65-F5344CB8AC3E}">
        <p14:creationId xmlns:p14="http://schemas.microsoft.com/office/powerpoint/2010/main" val="273920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p:spPr>
      </p:sp>
      <p:sp>
        <p:nvSpPr>
          <p:cNvPr id="2355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ko-KR" b="1">
                <a:ea typeface="굴림" pitchFamily="50" charset="-127"/>
              </a:rPr>
              <a:t>NEW</a:t>
            </a:r>
          </a:p>
          <a:p>
            <a:endParaRPr lang="en-US" altLang="ko-KR">
              <a:ea typeface="굴림" pitchFamily="50" charset="-127"/>
            </a:endParaRPr>
          </a:p>
        </p:txBody>
      </p:sp>
      <p:sp>
        <p:nvSpPr>
          <p:cNvPr id="2355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a:lnSpc>
                <a:spcPct val="125000"/>
              </a:lnSpc>
              <a:defRPr sz="2400">
                <a:solidFill>
                  <a:srgbClr val="000000"/>
                </a:solidFill>
                <a:latin typeface="Avenir" charset="0"/>
                <a:ea typeface="Avenir" charset="0"/>
                <a:cs typeface="Avenir" charset="0"/>
                <a:sym typeface="Avenir" charset="0"/>
              </a:defRPr>
            </a:lvl1pPr>
            <a:lvl2pPr marL="742950" indent="-285750">
              <a:lnSpc>
                <a:spcPct val="125000"/>
              </a:lnSpc>
              <a:defRPr sz="2400">
                <a:solidFill>
                  <a:srgbClr val="000000"/>
                </a:solidFill>
                <a:latin typeface="Avenir" charset="0"/>
                <a:ea typeface="Avenir" charset="0"/>
                <a:cs typeface="Avenir" charset="0"/>
                <a:sym typeface="Avenir" charset="0"/>
              </a:defRPr>
            </a:lvl2pPr>
            <a:lvl3pPr marL="1143000" indent="-228600">
              <a:lnSpc>
                <a:spcPct val="125000"/>
              </a:lnSpc>
              <a:defRPr sz="2400">
                <a:solidFill>
                  <a:srgbClr val="000000"/>
                </a:solidFill>
                <a:latin typeface="Avenir" charset="0"/>
                <a:ea typeface="Avenir" charset="0"/>
                <a:cs typeface="Avenir" charset="0"/>
                <a:sym typeface="Avenir" charset="0"/>
              </a:defRPr>
            </a:lvl3pPr>
            <a:lvl4pPr marL="1600200" indent="-228600">
              <a:lnSpc>
                <a:spcPct val="125000"/>
              </a:lnSpc>
              <a:defRPr sz="2400">
                <a:solidFill>
                  <a:srgbClr val="000000"/>
                </a:solidFill>
                <a:latin typeface="Avenir" charset="0"/>
                <a:ea typeface="Avenir" charset="0"/>
                <a:cs typeface="Avenir" charset="0"/>
                <a:sym typeface="Avenir" charset="0"/>
              </a:defRPr>
            </a:lvl4pPr>
            <a:lvl5pPr marL="2057400" indent="-228600">
              <a:lnSpc>
                <a:spcPct val="125000"/>
              </a:lnSpc>
              <a:defRPr sz="2400">
                <a:solidFill>
                  <a:srgbClr val="000000"/>
                </a:solidFill>
                <a:latin typeface="Avenir" charset="0"/>
                <a:ea typeface="Avenir" charset="0"/>
                <a:cs typeface="Avenir" charset="0"/>
                <a:sym typeface="Avenir" charset="0"/>
              </a:defRPr>
            </a:lvl5pPr>
            <a:lvl6pPr marL="25146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6pPr>
            <a:lvl7pPr marL="29718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7pPr>
            <a:lvl8pPr marL="34290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8pPr>
            <a:lvl9pPr marL="38862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9pPr>
          </a:lstStyle>
          <a:p>
            <a:pPr>
              <a:lnSpc>
                <a:spcPct val="100000"/>
              </a:lnSpc>
            </a:pPr>
            <a:fld id="{896BEA95-9667-46BE-8356-3531ED41D654}" type="slidenum">
              <a:rPr lang="en-US" altLang="ko-KR" sz="1800">
                <a:latin typeface="Helvetica" charset="0"/>
                <a:ea typeface="굴림" pitchFamily="50" charset="-127"/>
                <a:sym typeface="Helvetica" charset="0"/>
              </a:rPr>
              <a:pPr>
                <a:lnSpc>
                  <a:spcPct val="100000"/>
                </a:lnSpc>
              </a:pPr>
              <a:t>39</a:t>
            </a:fld>
            <a:endParaRPr lang="en-US" altLang="ko-KR" sz="1800">
              <a:latin typeface="Helvetica" charset="0"/>
              <a:ea typeface="굴림" pitchFamily="50" charset="-127"/>
              <a:sym typeface="Helvetic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p:spPr>
      </p:sp>
      <p:sp>
        <p:nvSpPr>
          <p:cNvPr id="245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defTabSz="903288" eaLnBrk="1" hangingPunct="1">
              <a:lnSpc>
                <a:spcPct val="100000"/>
              </a:lnSpc>
            </a:pPr>
            <a:r>
              <a:rPr lang="en-US" altLang="ko-KR" b="1">
                <a:ea typeface="굴림" pitchFamily="50" charset="-127"/>
              </a:rPr>
              <a:t>NEW</a:t>
            </a:r>
          </a:p>
          <a:p>
            <a:pPr defTabSz="903288" eaLnBrk="1" hangingPunct="1">
              <a:lnSpc>
                <a:spcPct val="100000"/>
              </a:lnSpc>
            </a:pPr>
            <a:endParaRPr lang="en-US" altLang="ko-KR">
              <a:ea typeface="굴림" pitchFamily="50" charset="-127"/>
            </a:endParaRPr>
          </a:p>
        </p:txBody>
      </p:sp>
      <p:sp>
        <p:nvSpPr>
          <p:cNvPr id="2458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a:lnSpc>
                <a:spcPct val="125000"/>
              </a:lnSpc>
              <a:defRPr sz="2400">
                <a:solidFill>
                  <a:srgbClr val="000000"/>
                </a:solidFill>
                <a:latin typeface="Avenir" charset="0"/>
                <a:ea typeface="Avenir" charset="0"/>
                <a:cs typeface="Avenir" charset="0"/>
                <a:sym typeface="Avenir" charset="0"/>
              </a:defRPr>
            </a:lvl1pPr>
            <a:lvl2pPr marL="742950" indent="-285750">
              <a:lnSpc>
                <a:spcPct val="125000"/>
              </a:lnSpc>
              <a:defRPr sz="2400">
                <a:solidFill>
                  <a:srgbClr val="000000"/>
                </a:solidFill>
                <a:latin typeface="Avenir" charset="0"/>
                <a:ea typeface="Avenir" charset="0"/>
                <a:cs typeface="Avenir" charset="0"/>
                <a:sym typeface="Avenir" charset="0"/>
              </a:defRPr>
            </a:lvl2pPr>
            <a:lvl3pPr marL="1143000" indent="-228600">
              <a:lnSpc>
                <a:spcPct val="125000"/>
              </a:lnSpc>
              <a:defRPr sz="2400">
                <a:solidFill>
                  <a:srgbClr val="000000"/>
                </a:solidFill>
                <a:latin typeface="Avenir" charset="0"/>
                <a:ea typeface="Avenir" charset="0"/>
                <a:cs typeface="Avenir" charset="0"/>
                <a:sym typeface="Avenir" charset="0"/>
              </a:defRPr>
            </a:lvl3pPr>
            <a:lvl4pPr marL="1600200" indent="-228600">
              <a:lnSpc>
                <a:spcPct val="125000"/>
              </a:lnSpc>
              <a:defRPr sz="2400">
                <a:solidFill>
                  <a:srgbClr val="000000"/>
                </a:solidFill>
                <a:latin typeface="Avenir" charset="0"/>
                <a:ea typeface="Avenir" charset="0"/>
                <a:cs typeface="Avenir" charset="0"/>
                <a:sym typeface="Avenir" charset="0"/>
              </a:defRPr>
            </a:lvl4pPr>
            <a:lvl5pPr marL="2057400" indent="-228600">
              <a:lnSpc>
                <a:spcPct val="125000"/>
              </a:lnSpc>
              <a:defRPr sz="2400">
                <a:solidFill>
                  <a:srgbClr val="000000"/>
                </a:solidFill>
                <a:latin typeface="Avenir" charset="0"/>
                <a:ea typeface="Avenir" charset="0"/>
                <a:cs typeface="Avenir" charset="0"/>
                <a:sym typeface="Avenir" charset="0"/>
              </a:defRPr>
            </a:lvl5pPr>
            <a:lvl6pPr marL="25146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6pPr>
            <a:lvl7pPr marL="29718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7pPr>
            <a:lvl8pPr marL="34290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8pPr>
            <a:lvl9pPr marL="38862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9pPr>
          </a:lstStyle>
          <a:p>
            <a:pPr>
              <a:lnSpc>
                <a:spcPct val="100000"/>
              </a:lnSpc>
            </a:pPr>
            <a:fld id="{4F6E242F-2EFD-4EBA-BB16-3B7BB5091779}" type="slidenum">
              <a:rPr lang="en-US" altLang="ko-KR" sz="1800">
                <a:latin typeface="Helvetica" charset="0"/>
                <a:ea typeface="굴림" pitchFamily="50" charset="-127"/>
                <a:sym typeface="Helvetica" charset="0"/>
              </a:rPr>
              <a:pPr>
                <a:lnSpc>
                  <a:spcPct val="100000"/>
                </a:lnSpc>
              </a:pPr>
              <a:t>40</a:t>
            </a:fld>
            <a:endParaRPr lang="en-US" altLang="ko-KR" sz="1800">
              <a:latin typeface="Helvetica" charset="0"/>
              <a:ea typeface="굴림" pitchFamily="50" charset="-127"/>
              <a:sym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p:spPr>
      </p:sp>
      <p:sp>
        <p:nvSpPr>
          <p:cNvPr id="2560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pPr>
              <a:lnSpc>
                <a:spcPct val="105000"/>
              </a:lnSpc>
            </a:pPr>
            <a:r>
              <a:rPr lang="en-US" altLang="en-US" sz="2000" b="1"/>
              <a:t>NEW</a:t>
            </a:r>
          </a:p>
          <a:p>
            <a:pPr>
              <a:lnSpc>
                <a:spcPct val="105000"/>
              </a:lnSpc>
            </a:pPr>
            <a:endParaRPr lang="en-US" altLang="en-US" sz="2000" b="1"/>
          </a:p>
          <a:p>
            <a:pPr>
              <a:lnSpc>
                <a:spcPct val="105000"/>
              </a:lnSpc>
            </a:pPr>
            <a:r>
              <a:rPr lang="en-US" altLang="en-US" sz="2000"/>
              <a:t>Focusing only on maximizing the quantity of growth will in the long run undermine the prospects of sustaining it. Countries in the Asia-Pacific region, both industrialized and developing, need to shift away from the conventional growth paradigm of maximizing production.  What is paramount at this point in the world’s history is to protect resources and thus future growth is a new development paradigm focused on improving the quality of growth, and in particular the economic, social and ecological qualities of growth patterns.</a:t>
            </a:r>
          </a:p>
          <a:p>
            <a:pPr>
              <a:lnSpc>
                <a:spcPct val="105000"/>
              </a:lnSpc>
              <a:spcBef>
                <a:spcPts val="413"/>
              </a:spcBef>
            </a:pPr>
            <a:r>
              <a:rPr lang="en-GB" altLang="en-US" sz="1000">
                <a:latin typeface="Arial" pitchFamily="34" charset="0"/>
                <a:cs typeface="Angsana New" pitchFamily="18" charset="-34"/>
              </a:rPr>
              <a:t>Different patterns of growth show different economic, social and ecological qualities, which are bound to differ by country. It is useful to understand the different qualitative dimensions of growth. Improving the ecological quality of growth can also improve its social and economic quality.</a:t>
            </a:r>
          </a:p>
          <a:p>
            <a:pPr>
              <a:lnSpc>
                <a:spcPct val="105000"/>
              </a:lnSpc>
              <a:spcBef>
                <a:spcPts val="413"/>
              </a:spcBef>
            </a:pPr>
            <a:endParaRPr lang="en-GB" altLang="en-US" sz="1000">
              <a:latin typeface="Arial" pitchFamily="34" charset="0"/>
              <a:cs typeface="Angsana New" pitchFamily="18" charset="-34"/>
            </a:endParaRPr>
          </a:p>
          <a:p>
            <a:pPr>
              <a:lnSpc>
                <a:spcPct val="105000"/>
              </a:lnSpc>
              <a:spcBef>
                <a:spcPts val="413"/>
              </a:spcBef>
            </a:pPr>
            <a:r>
              <a:rPr lang="en-GB" altLang="en-US" sz="1000" b="1">
                <a:latin typeface="Arial" pitchFamily="34" charset="0"/>
                <a:cs typeface="Angsana New" pitchFamily="18" charset="-34"/>
              </a:rPr>
              <a:t>Ecological quality </a:t>
            </a:r>
            <a:r>
              <a:rPr lang="en-GB" altLang="en-US" sz="1000">
                <a:latin typeface="Arial" pitchFamily="34" charset="0"/>
                <a:cs typeface="Angsana New" pitchFamily="18" charset="-34"/>
              </a:rPr>
              <a:t>includes sustainably managing resources within the carrying capacity of the Earth, investing in natural capital and ecosystems, and improving efficiency. It is imperative for countries to decouple growth from environmental impacts.</a:t>
            </a:r>
          </a:p>
          <a:p>
            <a:pPr>
              <a:lnSpc>
                <a:spcPct val="105000"/>
              </a:lnSpc>
              <a:spcBef>
                <a:spcPts val="413"/>
              </a:spcBef>
            </a:pPr>
            <a:endParaRPr lang="en-GB" altLang="en-US" sz="1000">
              <a:latin typeface="Arial" pitchFamily="34" charset="0"/>
              <a:cs typeface="Angsana New" pitchFamily="18" charset="-34"/>
            </a:endParaRPr>
          </a:p>
          <a:p>
            <a:pPr>
              <a:lnSpc>
                <a:spcPct val="105000"/>
              </a:lnSpc>
              <a:spcBef>
                <a:spcPts val="413"/>
              </a:spcBef>
            </a:pPr>
            <a:r>
              <a:rPr lang="en-GB" altLang="en-US" sz="1000" b="1">
                <a:latin typeface="Arial" pitchFamily="34" charset="0"/>
                <a:cs typeface="Angsana New" pitchFamily="18" charset="-34"/>
              </a:rPr>
              <a:t>Social quality </a:t>
            </a:r>
            <a:r>
              <a:rPr lang="en-GB" altLang="en-US" sz="1000">
                <a:latin typeface="Arial" pitchFamily="34" charset="0"/>
                <a:cs typeface="Angsana New" pitchFamily="18" charset="-34"/>
              </a:rPr>
              <a:t>refers to more inclusive and equitable growth.  Inequality has risen in many countries and efforts are needed to tackle poverty reduction. Other aspects are the ability of growth to create jobs and employment. Other important aspects may include social safety nets, or equal opportunities for both men and women.</a:t>
            </a:r>
          </a:p>
          <a:p>
            <a:pPr>
              <a:lnSpc>
                <a:spcPct val="105000"/>
              </a:lnSpc>
              <a:spcBef>
                <a:spcPts val="413"/>
              </a:spcBef>
            </a:pPr>
            <a:endParaRPr lang="en-GB" altLang="en-US" sz="1000">
              <a:latin typeface="Arial" pitchFamily="34" charset="0"/>
              <a:cs typeface="Angsana New" pitchFamily="18" charset="-34"/>
            </a:endParaRPr>
          </a:p>
          <a:p>
            <a:pPr>
              <a:lnSpc>
                <a:spcPct val="105000"/>
              </a:lnSpc>
              <a:spcBef>
                <a:spcPts val="413"/>
              </a:spcBef>
            </a:pPr>
            <a:r>
              <a:rPr lang="en-GB" altLang="en-US" sz="1000" b="1">
                <a:latin typeface="Arial" pitchFamily="34" charset="0"/>
                <a:cs typeface="Angsana New" pitchFamily="18" charset="-34"/>
              </a:rPr>
              <a:t>Economic quality </a:t>
            </a:r>
            <a:r>
              <a:rPr lang="en-GB" altLang="en-US" sz="1000">
                <a:latin typeface="Arial" pitchFamily="34" charset="0"/>
                <a:cs typeface="Angsana New" pitchFamily="18" charset="-34"/>
              </a:rPr>
              <a:t>includes sustaining high-quality jobs and the capacity of the economy to move towards higher value-added production. Diversification may be as important, if not more, than specialisation. Competitiveness and technological innovation are also key. Another important aspect is the resilience of the economy to external shocks, like financial crises or price spikes. Reliance on external finances or resource-intensive growth can increase vulnerability.</a:t>
            </a:r>
          </a:p>
          <a:p>
            <a:pPr>
              <a:lnSpc>
                <a:spcPct val="105000"/>
              </a:lnSpc>
              <a:spcBef>
                <a:spcPts val="413"/>
              </a:spcBef>
            </a:pPr>
            <a:endParaRPr lang="en-GB" altLang="en-US" sz="1000" b="1">
              <a:latin typeface="Arial" pitchFamily="34" charset="0"/>
              <a:cs typeface="Angsana New" pitchFamily="18" charset="-34"/>
            </a:endParaRPr>
          </a:p>
          <a:p>
            <a:pPr>
              <a:lnSpc>
                <a:spcPct val="105000"/>
              </a:lnSpc>
            </a:pPr>
            <a:r>
              <a:rPr lang="en-US" altLang="en-US" sz="2000"/>
              <a:t>Green growth specifically aims at improving the ecological quality of growth. While green  growth cannot solve the root causes of poverty, improving the ecological quality of growth also improves several aspects of the economic and social qualities, given that economies and societies both depend on the goods and services provided by the natural environment. </a:t>
            </a:r>
          </a:p>
          <a:p>
            <a:pPr>
              <a:lnSpc>
                <a:spcPct val="105000"/>
              </a:lnSpc>
            </a:pPr>
            <a:endParaRPr lang="en-US" altLang="en-US" sz="1000" b="1">
              <a:latin typeface="Arial" pitchFamily="34" charset="0"/>
              <a:cs typeface="Angsana New" pitchFamily="18" charset="-34"/>
            </a:endParaRPr>
          </a:p>
          <a:p>
            <a:pPr>
              <a:lnSpc>
                <a:spcPct val="105000"/>
              </a:lnSpc>
            </a:pPr>
            <a:r>
              <a:rPr lang="en-US" altLang="en-US" sz="1000" b="1">
                <a:latin typeface="Arial" pitchFamily="34" charset="0"/>
                <a:cs typeface="Angsana New" pitchFamily="18" charset="-34"/>
              </a:rPr>
              <a:t>In essence, in order to work towards sustainable development, it is essential to develop both green (ecological growth) and purple (inclusive growth).</a:t>
            </a:r>
          </a:p>
          <a:p>
            <a:pPr>
              <a:lnSpc>
                <a:spcPct val="105000"/>
              </a:lnSpc>
            </a:pPr>
            <a:endParaRPr lang="en-GB" altLang="en-US" sz="1000" b="1">
              <a:latin typeface="Arial" pitchFamily="34" charset="0"/>
              <a:cs typeface="Angsana New" pitchFamily="18" charset="-34"/>
            </a:endParaRPr>
          </a:p>
          <a:p>
            <a:pPr>
              <a:lnSpc>
                <a:spcPct val="105000"/>
              </a:lnSpc>
            </a:pPr>
            <a:endParaRPr lang="en-US" altLang="en-US" sz="2000" b="1"/>
          </a:p>
        </p:txBody>
      </p:sp>
      <p:sp>
        <p:nvSpPr>
          <p:cNvPr id="2560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a:lnSpc>
                <a:spcPct val="125000"/>
              </a:lnSpc>
              <a:defRPr sz="2400">
                <a:solidFill>
                  <a:srgbClr val="000000"/>
                </a:solidFill>
                <a:latin typeface="Avenir" charset="0"/>
                <a:ea typeface="Avenir" charset="0"/>
                <a:cs typeface="Avenir" charset="0"/>
                <a:sym typeface="Avenir" charset="0"/>
              </a:defRPr>
            </a:lvl1pPr>
            <a:lvl2pPr marL="742950" indent="-285750">
              <a:lnSpc>
                <a:spcPct val="125000"/>
              </a:lnSpc>
              <a:defRPr sz="2400">
                <a:solidFill>
                  <a:srgbClr val="000000"/>
                </a:solidFill>
                <a:latin typeface="Avenir" charset="0"/>
                <a:ea typeface="Avenir" charset="0"/>
                <a:cs typeface="Avenir" charset="0"/>
                <a:sym typeface="Avenir" charset="0"/>
              </a:defRPr>
            </a:lvl2pPr>
            <a:lvl3pPr marL="1143000" indent="-228600">
              <a:lnSpc>
                <a:spcPct val="125000"/>
              </a:lnSpc>
              <a:defRPr sz="2400">
                <a:solidFill>
                  <a:srgbClr val="000000"/>
                </a:solidFill>
                <a:latin typeface="Avenir" charset="0"/>
                <a:ea typeface="Avenir" charset="0"/>
                <a:cs typeface="Avenir" charset="0"/>
                <a:sym typeface="Avenir" charset="0"/>
              </a:defRPr>
            </a:lvl3pPr>
            <a:lvl4pPr marL="1600200" indent="-228600">
              <a:lnSpc>
                <a:spcPct val="125000"/>
              </a:lnSpc>
              <a:defRPr sz="2400">
                <a:solidFill>
                  <a:srgbClr val="000000"/>
                </a:solidFill>
                <a:latin typeface="Avenir" charset="0"/>
                <a:ea typeface="Avenir" charset="0"/>
                <a:cs typeface="Avenir" charset="0"/>
                <a:sym typeface="Avenir" charset="0"/>
              </a:defRPr>
            </a:lvl4pPr>
            <a:lvl5pPr marL="2057400" indent="-228600">
              <a:lnSpc>
                <a:spcPct val="125000"/>
              </a:lnSpc>
              <a:defRPr sz="2400">
                <a:solidFill>
                  <a:srgbClr val="000000"/>
                </a:solidFill>
                <a:latin typeface="Avenir" charset="0"/>
                <a:ea typeface="Avenir" charset="0"/>
                <a:cs typeface="Avenir" charset="0"/>
                <a:sym typeface="Avenir" charset="0"/>
              </a:defRPr>
            </a:lvl5pPr>
            <a:lvl6pPr marL="25146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6pPr>
            <a:lvl7pPr marL="29718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7pPr>
            <a:lvl8pPr marL="34290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8pPr>
            <a:lvl9pPr marL="3886200" indent="-228600" eaLnBrk="0" fontAlgn="base" hangingPunct="0">
              <a:lnSpc>
                <a:spcPct val="125000"/>
              </a:lnSpc>
              <a:spcBef>
                <a:spcPct val="0"/>
              </a:spcBef>
              <a:spcAft>
                <a:spcPct val="0"/>
              </a:spcAft>
              <a:defRPr sz="2400">
                <a:solidFill>
                  <a:srgbClr val="000000"/>
                </a:solidFill>
                <a:latin typeface="Avenir" charset="0"/>
                <a:ea typeface="Avenir" charset="0"/>
                <a:cs typeface="Avenir" charset="0"/>
                <a:sym typeface="Avenir" charset="0"/>
              </a:defRPr>
            </a:lvl9pPr>
          </a:lstStyle>
          <a:p>
            <a:pPr>
              <a:lnSpc>
                <a:spcPct val="100000"/>
              </a:lnSpc>
            </a:pPr>
            <a:fld id="{69B10547-BFE6-4C45-8E92-E2379AC462DF}" type="slidenum">
              <a:rPr lang="en-US" altLang="en-US" sz="1800">
                <a:latin typeface="Helvetica" charset="0"/>
                <a:ea typeface="Helvetica" charset="0"/>
                <a:cs typeface="Helvetica" charset="0"/>
                <a:sym typeface="Helvetica" charset="0"/>
              </a:rPr>
              <a:pPr>
                <a:lnSpc>
                  <a:spcPct val="100000"/>
                </a:lnSpc>
              </a:pPr>
              <a:t>42</a:t>
            </a:fld>
            <a:endParaRPr lang="en-US" altLang="en-US" sz="1800">
              <a:latin typeface="Helvetica" charset="0"/>
              <a:ea typeface="Helvetica" charset="0"/>
              <a:cs typeface="Helvetica" charset="0"/>
              <a:sym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79938AD-BF67-30AD-5C9F-82AA42D9F2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974DDE-55AE-48E6-AE61-CBEF3B4D358F}" type="slidenum">
              <a:rPr lang="ru-RU" altLang="ru-RU" smtClean="0">
                <a:solidFill>
                  <a:prstClr val="black"/>
                </a:solidFill>
              </a:rPr>
              <a:pPr/>
              <a:t>43</a:t>
            </a:fld>
            <a:endParaRPr lang="ru-RU" altLang="ru-RU">
              <a:solidFill>
                <a:prstClr val="black"/>
              </a:solidFill>
            </a:endParaRPr>
          </a:p>
        </p:txBody>
      </p:sp>
      <p:sp>
        <p:nvSpPr>
          <p:cNvPr id="21507" name="Rectangle 2">
            <a:extLst>
              <a:ext uri="{FF2B5EF4-FFF2-40B4-BE49-F238E27FC236}">
                <a16:creationId xmlns:a16="http://schemas.microsoft.com/office/drawing/2014/main" id="{8697A00C-7E80-B93F-20A1-E89349211D3D}"/>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FFBD0F33-16F1-8272-41F7-2DBF971E45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err="1"/>
              <a:t>Subitle</a:t>
            </a:r>
            <a:r>
              <a:rPr lang="en-US" dirty="0"/>
              <a:t> Example here</a:t>
            </a:r>
          </a:p>
        </p:txBody>
      </p:sp>
    </p:spTree>
    <p:extLst>
      <p:ext uri="{BB962C8B-B14F-4D97-AF65-F5344CB8AC3E}">
        <p14:creationId xmlns:p14="http://schemas.microsoft.com/office/powerpoint/2010/main" val="278307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357308"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3" name="Picture Placeholder 2"/>
          <p:cNvSpPr>
            <a:spLocks noGrp="1"/>
          </p:cNvSpPr>
          <p:nvPr>
            <p:ph type="pic" sz="quarter" idx="17"/>
          </p:nvPr>
        </p:nvSpPr>
        <p:spPr>
          <a:xfrm>
            <a:off x="1769249"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4" name="Picture Placeholder 2"/>
          <p:cNvSpPr>
            <a:spLocks noGrp="1"/>
          </p:cNvSpPr>
          <p:nvPr>
            <p:ph type="pic" sz="quarter" idx="18"/>
          </p:nvPr>
        </p:nvSpPr>
        <p:spPr>
          <a:xfrm>
            <a:off x="3181190"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5" name="Picture Placeholder 2"/>
          <p:cNvSpPr>
            <a:spLocks noGrp="1"/>
          </p:cNvSpPr>
          <p:nvPr>
            <p:ph type="pic" sz="quarter" idx="19"/>
          </p:nvPr>
        </p:nvSpPr>
        <p:spPr>
          <a:xfrm>
            <a:off x="4593131"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6" name="Picture Placeholder 2"/>
          <p:cNvSpPr>
            <a:spLocks noGrp="1"/>
          </p:cNvSpPr>
          <p:nvPr>
            <p:ph type="pic" sz="quarter" idx="20"/>
          </p:nvPr>
        </p:nvSpPr>
        <p:spPr>
          <a:xfrm>
            <a:off x="6005072"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7" name="Picture Placeholder 2"/>
          <p:cNvSpPr>
            <a:spLocks noGrp="1"/>
          </p:cNvSpPr>
          <p:nvPr>
            <p:ph type="pic" sz="quarter" idx="21"/>
          </p:nvPr>
        </p:nvSpPr>
        <p:spPr>
          <a:xfrm>
            <a:off x="7417013"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0" name="Picture Placeholder 2"/>
          <p:cNvSpPr>
            <a:spLocks noGrp="1"/>
          </p:cNvSpPr>
          <p:nvPr>
            <p:ph type="pic" sz="quarter" idx="22"/>
          </p:nvPr>
        </p:nvSpPr>
        <p:spPr>
          <a:xfrm>
            <a:off x="357308" y="2912246"/>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2" name="Picture Placeholder 2"/>
          <p:cNvSpPr>
            <a:spLocks noGrp="1"/>
          </p:cNvSpPr>
          <p:nvPr>
            <p:ph type="pic" sz="quarter" idx="23"/>
          </p:nvPr>
        </p:nvSpPr>
        <p:spPr>
          <a:xfrm>
            <a:off x="1769249" y="2912246"/>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8" name="Picture Placeholder 2"/>
          <p:cNvSpPr>
            <a:spLocks noGrp="1"/>
          </p:cNvSpPr>
          <p:nvPr>
            <p:ph type="pic" sz="quarter" idx="24"/>
          </p:nvPr>
        </p:nvSpPr>
        <p:spPr>
          <a:xfrm>
            <a:off x="3181190" y="2912246"/>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9" name="Picture Placeholder 2"/>
          <p:cNvSpPr>
            <a:spLocks noGrp="1"/>
          </p:cNvSpPr>
          <p:nvPr>
            <p:ph type="pic" sz="quarter" idx="25"/>
          </p:nvPr>
        </p:nvSpPr>
        <p:spPr>
          <a:xfrm>
            <a:off x="4593131" y="2912246"/>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0" name="Picture Placeholder 2"/>
          <p:cNvSpPr>
            <a:spLocks noGrp="1"/>
          </p:cNvSpPr>
          <p:nvPr>
            <p:ph type="pic" sz="quarter" idx="26"/>
          </p:nvPr>
        </p:nvSpPr>
        <p:spPr>
          <a:xfrm>
            <a:off x="6005072" y="2912246"/>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1" name="Picture Placeholder 2"/>
          <p:cNvSpPr>
            <a:spLocks noGrp="1"/>
          </p:cNvSpPr>
          <p:nvPr>
            <p:ph type="pic" sz="quarter" idx="27"/>
          </p:nvPr>
        </p:nvSpPr>
        <p:spPr>
          <a:xfrm>
            <a:off x="7417013" y="2912246"/>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3566487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440066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812" indent="0">
              <a:buNone/>
              <a:defRPr sz="1400">
                <a:solidFill>
                  <a:schemeClr val="tx1">
                    <a:tint val="75000"/>
                  </a:schemeClr>
                </a:solidFill>
              </a:defRPr>
            </a:lvl2pPr>
            <a:lvl3pPr marL="685630" indent="0">
              <a:buNone/>
              <a:defRPr sz="1200">
                <a:solidFill>
                  <a:schemeClr val="tx1">
                    <a:tint val="75000"/>
                  </a:schemeClr>
                </a:solidFill>
              </a:defRPr>
            </a:lvl3pPr>
            <a:lvl4pPr marL="1028445" indent="0">
              <a:buNone/>
              <a:defRPr sz="1100">
                <a:solidFill>
                  <a:schemeClr val="tx1">
                    <a:tint val="75000"/>
                  </a:schemeClr>
                </a:solidFill>
              </a:defRPr>
            </a:lvl4pPr>
            <a:lvl5pPr marL="1371260" indent="0">
              <a:buNone/>
              <a:defRPr sz="1100">
                <a:solidFill>
                  <a:schemeClr val="tx1">
                    <a:tint val="75000"/>
                  </a:schemeClr>
                </a:solidFill>
              </a:defRPr>
            </a:lvl5pPr>
            <a:lvl6pPr marL="1714079" indent="0">
              <a:buNone/>
              <a:defRPr sz="1100">
                <a:solidFill>
                  <a:schemeClr val="tx1">
                    <a:tint val="75000"/>
                  </a:schemeClr>
                </a:solidFill>
              </a:defRPr>
            </a:lvl6pPr>
            <a:lvl7pPr marL="2056889" indent="0">
              <a:buNone/>
              <a:defRPr sz="1100">
                <a:solidFill>
                  <a:schemeClr val="tx1">
                    <a:tint val="75000"/>
                  </a:schemeClr>
                </a:solidFill>
              </a:defRPr>
            </a:lvl7pPr>
            <a:lvl8pPr marL="2399700" indent="0">
              <a:buNone/>
              <a:defRPr sz="1100">
                <a:solidFill>
                  <a:schemeClr val="tx1">
                    <a:tint val="75000"/>
                  </a:schemeClr>
                </a:solidFill>
              </a:defRPr>
            </a:lvl8pPr>
            <a:lvl9pPr marL="2742512"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737253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8002" y="1620443"/>
            <a:ext cx="3138026" cy="29105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17477" y="1620443"/>
            <a:ext cx="3138026" cy="29105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3070756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6819" y="1620747"/>
            <a:ext cx="3139217" cy="432197"/>
          </a:xfrm>
        </p:spPr>
        <p:txBody>
          <a:bodyPr anchor="b">
            <a:noAutofit/>
          </a:bodyPr>
          <a:lstStyle>
            <a:lvl1pPr marL="0" indent="0">
              <a:buNone/>
              <a:defRPr sz="1800" b="0"/>
            </a:lvl1pPr>
            <a:lvl2pPr marL="342812" indent="0">
              <a:buNone/>
              <a:defRPr sz="1500" b="1"/>
            </a:lvl2pPr>
            <a:lvl3pPr marL="685630" indent="0">
              <a:buNone/>
              <a:defRPr sz="1400" b="1"/>
            </a:lvl3pPr>
            <a:lvl4pPr marL="1028445" indent="0">
              <a:buNone/>
              <a:defRPr sz="1200" b="1"/>
            </a:lvl4pPr>
            <a:lvl5pPr marL="1371260" indent="0">
              <a:buNone/>
              <a:defRPr sz="1200" b="1"/>
            </a:lvl5pPr>
            <a:lvl6pPr marL="1714079" indent="0">
              <a:buNone/>
              <a:defRPr sz="1200" b="1"/>
            </a:lvl6pPr>
            <a:lvl7pPr marL="2056889" indent="0">
              <a:buNone/>
              <a:defRPr sz="1200" b="1"/>
            </a:lvl7pPr>
            <a:lvl8pPr marL="2399700" indent="0">
              <a:buNone/>
              <a:defRPr sz="1200" b="1"/>
            </a:lvl8pPr>
            <a:lvl9pPr marL="2742512" indent="0">
              <a:buNone/>
              <a:defRPr sz="1200" b="1"/>
            </a:lvl9pPr>
          </a:lstStyle>
          <a:p>
            <a:pPr lvl="0"/>
            <a:r>
              <a:rPr lang="ru-RU"/>
              <a:t>Образец текста</a:t>
            </a:r>
          </a:p>
        </p:txBody>
      </p:sp>
      <p:sp>
        <p:nvSpPr>
          <p:cNvPr id="4" name="Content Placeholder 3"/>
          <p:cNvSpPr>
            <a:spLocks noGrp="1"/>
          </p:cNvSpPr>
          <p:nvPr>
            <p:ph sz="half" idx="2"/>
          </p:nvPr>
        </p:nvSpPr>
        <p:spPr>
          <a:xfrm>
            <a:off x="506819" y="2052936"/>
            <a:ext cx="3139217"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16289" y="1620747"/>
            <a:ext cx="3139214" cy="432197"/>
          </a:xfrm>
        </p:spPr>
        <p:txBody>
          <a:bodyPr anchor="b">
            <a:noAutofit/>
          </a:bodyPr>
          <a:lstStyle>
            <a:lvl1pPr marL="0" indent="0">
              <a:buNone/>
              <a:defRPr sz="1800" b="0"/>
            </a:lvl1pPr>
            <a:lvl2pPr marL="342812" indent="0">
              <a:buNone/>
              <a:defRPr sz="1500" b="1"/>
            </a:lvl2pPr>
            <a:lvl3pPr marL="685630" indent="0">
              <a:buNone/>
              <a:defRPr sz="1400" b="1"/>
            </a:lvl3pPr>
            <a:lvl4pPr marL="1028445" indent="0">
              <a:buNone/>
              <a:defRPr sz="1200" b="1"/>
            </a:lvl4pPr>
            <a:lvl5pPr marL="1371260" indent="0">
              <a:buNone/>
              <a:defRPr sz="1200" b="1"/>
            </a:lvl5pPr>
            <a:lvl6pPr marL="1714079" indent="0">
              <a:buNone/>
              <a:defRPr sz="1200" b="1"/>
            </a:lvl6pPr>
            <a:lvl7pPr marL="2056889" indent="0">
              <a:buNone/>
              <a:defRPr sz="1200" b="1"/>
            </a:lvl7pPr>
            <a:lvl8pPr marL="2399700" indent="0">
              <a:buNone/>
              <a:defRPr sz="1200" b="1"/>
            </a:lvl8pPr>
            <a:lvl9pPr marL="2742512" indent="0">
              <a:buNone/>
              <a:defRPr sz="1200" b="1"/>
            </a:lvl9pPr>
          </a:lstStyle>
          <a:p>
            <a:pPr lvl="0"/>
            <a:r>
              <a:rPr lang="ru-RU"/>
              <a:t>Образец текста</a:t>
            </a:r>
          </a:p>
        </p:txBody>
      </p:sp>
      <p:sp>
        <p:nvSpPr>
          <p:cNvPr id="6" name="Content Placeholder 5"/>
          <p:cNvSpPr>
            <a:spLocks noGrp="1"/>
          </p:cNvSpPr>
          <p:nvPr>
            <p:ph sz="quarter" idx="4"/>
          </p:nvPr>
        </p:nvSpPr>
        <p:spPr>
          <a:xfrm>
            <a:off x="3816296" y="2052936"/>
            <a:ext cx="3139213"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7038391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1919836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615951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0" y="1123954"/>
            <a:ext cx="2890896" cy="958850"/>
          </a:xfrm>
        </p:spPr>
        <p:txBody>
          <a:bodyPr anchor="b">
            <a:normAutofit/>
          </a:bodyPr>
          <a:lstStyle>
            <a:lvl1pPr>
              <a:defRPr sz="1500"/>
            </a:lvl1pPr>
          </a:lstStyle>
          <a:p>
            <a:r>
              <a:rPr lang="ru-RU"/>
              <a:t>Образец заголовка</a:t>
            </a:r>
            <a:endParaRPr lang="en-US" dirty="0"/>
          </a:p>
        </p:txBody>
      </p:sp>
      <p:sp>
        <p:nvSpPr>
          <p:cNvPr id="3" name="Content Placeholder 2"/>
          <p:cNvSpPr>
            <a:spLocks noGrp="1"/>
          </p:cNvSpPr>
          <p:nvPr>
            <p:ph idx="1"/>
          </p:nvPr>
        </p:nvSpPr>
        <p:spPr>
          <a:xfrm>
            <a:off x="3570348" y="386193"/>
            <a:ext cx="3385156" cy="41448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8000" y="2082809"/>
            <a:ext cx="2890896" cy="1938337"/>
          </a:xfrm>
        </p:spPr>
        <p:txBody>
          <a:bodyPr>
            <a:normAutofit/>
          </a:bodyPr>
          <a:lstStyle>
            <a:lvl1pPr marL="0" indent="0">
              <a:buNone/>
              <a:defRPr sz="1100"/>
            </a:lvl1pPr>
            <a:lvl2pPr marL="342707" indent="0">
              <a:buNone/>
              <a:defRPr sz="1100"/>
            </a:lvl2pPr>
            <a:lvl3pPr marL="685425" indent="0">
              <a:buNone/>
              <a:defRPr sz="900"/>
            </a:lvl3pPr>
            <a:lvl4pPr marL="1028136" indent="0">
              <a:buNone/>
              <a:defRPr sz="800"/>
            </a:lvl4pPr>
            <a:lvl5pPr marL="1370848" indent="0">
              <a:buNone/>
              <a:defRPr sz="800"/>
            </a:lvl5pPr>
            <a:lvl6pPr marL="1713566" indent="0">
              <a:buNone/>
              <a:defRPr sz="800"/>
            </a:lvl6pPr>
            <a:lvl7pPr marL="2056273" indent="0">
              <a:buNone/>
              <a:defRPr sz="800"/>
            </a:lvl7pPr>
            <a:lvl8pPr marL="2398980" indent="0">
              <a:buNone/>
              <a:defRPr sz="800"/>
            </a:lvl8pPr>
            <a:lvl9pPr marL="2741687" indent="0">
              <a:buNone/>
              <a:defRPr sz="800"/>
            </a:lvl9pPr>
          </a:lstStyle>
          <a:p>
            <a:pPr lvl="0"/>
            <a:r>
              <a:rPr lang="ru-RU"/>
              <a:t>Образец текста</a:t>
            </a:r>
          </a:p>
        </p:txBody>
      </p:sp>
      <p:sp>
        <p:nvSpPr>
          <p:cNvPr id="5" name="Date Placeholder 4"/>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8072383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2" y="3600451"/>
            <a:ext cx="6447500"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8001" y="457206"/>
            <a:ext cx="6447501" cy="2884289"/>
          </a:xfrm>
        </p:spPr>
        <p:txBody>
          <a:bodyPr anchor="t">
            <a:normAutofit/>
          </a:bodyPr>
          <a:lstStyle>
            <a:lvl1pPr marL="0" indent="0" algn="ctr">
              <a:buNone/>
              <a:defRPr sz="1200"/>
            </a:lvl1pPr>
            <a:lvl2pPr marL="342812" indent="0">
              <a:buNone/>
              <a:defRPr sz="1200"/>
            </a:lvl2pPr>
            <a:lvl3pPr marL="685630" indent="0">
              <a:buNone/>
              <a:defRPr sz="1200"/>
            </a:lvl3pPr>
            <a:lvl4pPr marL="1028445" indent="0">
              <a:buNone/>
              <a:defRPr sz="1200"/>
            </a:lvl4pPr>
            <a:lvl5pPr marL="1371260" indent="0">
              <a:buNone/>
              <a:defRPr sz="1200"/>
            </a:lvl5pPr>
            <a:lvl6pPr marL="1714079" indent="0">
              <a:buNone/>
              <a:defRPr sz="1200"/>
            </a:lvl6pPr>
            <a:lvl7pPr marL="2056889" indent="0">
              <a:buNone/>
              <a:defRPr sz="1200"/>
            </a:lvl7pPr>
            <a:lvl8pPr marL="2399700" indent="0">
              <a:buNone/>
              <a:defRPr sz="1200"/>
            </a:lvl8pPr>
            <a:lvl9pPr marL="2742512"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508002" y="4025504"/>
            <a:ext cx="6447500" cy="505518"/>
          </a:xfrm>
        </p:spPr>
        <p:txBody>
          <a:bodyPr>
            <a:normAutofit/>
          </a:bodyPr>
          <a:lstStyle>
            <a:lvl1pPr marL="0" indent="0">
              <a:buNone/>
              <a:defRPr sz="900"/>
            </a:lvl1pPr>
            <a:lvl2pPr marL="342812" indent="0">
              <a:buNone/>
              <a:defRPr sz="900"/>
            </a:lvl2pPr>
            <a:lvl3pPr marL="685630" indent="0">
              <a:buNone/>
              <a:defRPr sz="800"/>
            </a:lvl3pPr>
            <a:lvl4pPr marL="1028445" indent="0">
              <a:buNone/>
              <a:defRPr sz="700"/>
            </a:lvl4pPr>
            <a:lvl5pPr marL="1371260" indent="0">
              <a:buNone/>
              <a:defRPr sz="700"/>
            </a:lvl5pPr>
            <a:lvl6pPr marL="1714079" indent="0">
              <a:buNone/>
              <a:defRPr sz="700"/>
            </a:lvl6pPr>
            <a:lvl7pPr marL="2056889" indent="0">
              <a:buNone/>
              <a:defRPr sz="700"/>
            </a:lvl7pPr>
            <a:lvl8pPr marL="2399700" indent="0">
              <a:buNone/>
              <a:defRPr sz="700"/>
            </a:lvl8pPr>
            <a:lvl9pPr marL="2742512" indent="0">
              <a:buNone/>
              <a:defRPr sz="700"/>
            </a:lvl9pPr>
          </a:lstStyle>
          <a:p>
            <a:pPr lvl="0"/>
            <a:r>
              <a:rPr lang="ru-RU"/>
              <a:t>Образец текста</a:t>
            </a:r>
          </a:p>
        </p:txBody>
      </p:sp>
      <p:sp>
        <p:nvSpPr>
          <p:cNvPr id="5" name="Date Placeholder 4"/>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890131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52801"/>
            <a:ext cx="6447501" cy="1178222"/>
          </a:xfrm>
        </p:spPr>
        <p:txBody>
          <a:bodyPr anchor="ctr">
            <a:normAutofit/>
          </a:bodyPr>
          <a:lstStyle>
            <a:lvl1pPr marL="0" indent="0" algn="l">
              <a:buNone/>
              <a:defRPr sz="1400">
                <a:solidFill>
                  <a:schemeClr val="tx1">
                    <a:lumMod val="75000"/>
                    <a:lumOff val="25000"/>
                  </a:schemeClr>
                </a:solidFill>
              </a:defRPr>
            </a:lvl1pPr>
            <a:lvl2pPr marL="342812" indent="0">
              <a:buNone/>
              <a:defRPr sz="1400">
                <a:solidFill>
                  <a:schemeClr val="tx1">
                    <a:tint val="75000"/>
                  </a:schemeClr>
                </a:solidFill>
              </a:defRPr>
            </a:lvl2pPr>
            <a:lvl3pPr marL="685630" indent="0">
              <a:buNone/>
              <a:defRPr sz="1200">
                <a:solidFill>
                  <a:schemeClr val="tx1">
                    <a:tint val="75000"/>
                  </a:schemeClr>
                </a:solidFill>
              </a:defRPr>
            </a:lvl3pPr>
            <a:lvl4pPr marL="1028445" indent="0">
              <a:buNone/>
              <a:defRPr sz="1100">
                <a:solidFill>
                  <a:schemeClr val="tx1">
                    <a:tint val="75000"/>
                  </a:schemeClr>
                </a:solidFill>
              </a:defRPr>
            </a:lvl4pPr>
            <a:lvl5pPr marL="1371260" indent="0">
              <a:buNone/>
              <a:defRPr sz="1100">
                <a:solidFill>
                  <a:schemeClr val="tx1">
                    <a:tint val="75000"/>
                  </a:schemeClr>
                </a:solidFill>
              </a:defRPr>
            </a:lvl5pPr>
            <a:lvl6pPr marL="1714079" indent="0">
              <a:buNone/>
              <a:defRPr sz="1100">
                <a:solidFill>
                  <a:schemeClr val="tx1">
                    <a:tint val="75000"/>
                  </a:schemeClr>
                </a:solidFill>
              </a:defRPr>
            </a:lvl6pPr>
            <a:lvl7pPr marL="2056889" indent="0">
              <a:buNone/>
              <a:defRPr sz="1100">
                <a:solidFill>
                  <a:schemeClr val="tx1">
                    <a:tint val="75000"/>
                  </a:schemeClr>
                </a:solidFill>
              </a:defRPr>
            </a:lvl7pPr>
            <a:lvl8pPr marL="2399700" indent="0">
              <a:buNone/>
              <a:defRPr sz="1100">
                <a:solidFill>
                  <a:schemeClr val="tx1">
                    <a:tint val="75000"/>
                  </a:schemeClr>
                </a:solidFill>
              </a:defRPr>
            </a:lvl8pPr>
            <a:lvl9pPr marL="2742512"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6721882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1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52801"/>
            <a:ext cx="6447501" cy="1178222"/>
          </a:xfrm>
        </p:spPr>
        <p:txBody>
          <a:bodyPr anchor="ctr">
            <a:normAutofit/>
          </a:bodyPr>
          <a:lstStyle>
            <a:lvl1pPr marL="0" indent="0" algn="l">
              <a:buNone/>
              <a:defRPr sz="1400">
                <a:solidFill>
                  <a:schemeClr val="tx1">
                    <a:lumMod val="75000"/>
                    <a:lumOff val="25000"/>
                  </a:schemeClr>
                </a:solidFill>
              </a:defRPr>
            </a:lvl1pPr>
            <a:lvl2pPr marL="342812" indent="0">
              <a:buNone/>
              <a:defRPr sz="1400">
                <a:solidFill>
                  <a:schemeClr val="tx1">
                    <a:tint val="75000"/>
                  </a:schemeClr>
                </a:solidFill>
              </a:defRPr>
            </a:lvl2pPr>
            <a:lvl3pPr marL="685630" indent="0">
              <a:buNone/>
              <a:defRPr sz="1200">
                <a:solidFill>
                  <a:schemeClr val="tx1">
                    <a:tint val="75000"/>
                  </a:schemeClr>
                </a:solidFill>
              </a:defRPr>
            </a:lvl3pPr>
            <a:lvl4pPr marL="1028445" indent="0">
              <a:buNone/>
              <a:defRPr sz="1100">
                <a:solidFill>
                  <a:schemeClr val="tx1">
                    <a:tint val="75000"/>
                  </a:schemeClr>
                </a:solidFill>
              </a:defRPr>
            </a:lvl4pPr>
            <a:lvl5pPr marL="1371260" indent="0">
              <a:buNone/>
              <a:defRPr sz="1100">
                <a:solidFill>
                  <a:schemeClr val="tx1">
                    <a:tint val="75000"/>
                  </a:schemeClr>
                </a:solidFill>
              </a:defRPr>
            </a:lvl5pPr>
            <a:lvl6pPr marL="1714079" indent="0">
              <a:buNone/>
              <a:defRPr sz="1100">
                <a:solidFill>
                  <a:schemeClr val="tx1">
                    <a:tint val="75000"/>
                  </a:schemeClr>
                </a:solidFill>
              </a:defRPr>
            </a:lvl6pPr>
            <a:lvl7pPr marL="2056889" indent="0">
              <a:buNone/>
              <a:defRPr sz="1100">
                <a:solidFill>
                  <a:schemeClr val="tx1">
                    <a:tint val="75000"/>
                  </a:schemeClr>
                </a:solidFill>
              </a:defRPr>
            </a:lvl7pPr>
            <a:lvl8pPr marL="2399700" indent="0">
              <a:buNone/>
              <a:defRPr sz="1100">
                <a:solidFill>
                  <a:schemeClr val="tx1">
                    <a:tint val="75000"/>
                  </a:schemeClr>
                </a:solidFill>
              </a:defRPr>
            </a:lvl8pPr>
            <a:lvl9pPr marL="2742512"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
        <p:nvSpPr>
          <p:cNvPr id="20" name="TextBox 19"/>
          <p:cNvSpPr txBox="1"/>
          <p:nvPr/>
        </p:nvSpPr>
        <p:spPr>
          <a:xfrm>
            <a:off x="406402" y="592784"/>
            <a:ext cx="457200" cy="438582"/>
          </a:xfrm>
          <a:prstGeom prst="rect">
            <a:avLst/>
          </a:prstGeom>
        </p:spPr>
        <p:txBody>
          <a:bodyPr vert="horz" lIns="68565" tIns="34289" rIns="68565" bIns="34289" rtlCol="0" anchor="ctr">
            <a:noAutofit/>
          </a:bodyPr>
          <a:lstStyle/>
          <a:p>
            <a:r>
              <a:rPr lang="en-US" sz="6000" dirty="0">
                <a:ln w="3175" cmpd="sng">
                  <a:noFill/>
                </a:ln>
                <a:solidFill>
                  <a:srgbClr val="90C226">
                    <a:lumMod val="60000"/>
                    <a:lumOff val="40000"/>
                  </a:srgbClr>
                </a:solidFill>
                <a:latin typeface="Arial"/>
              </a:rPr>
              <a:t>“</a:t>
            </a:r>
          </a:p>
        </p:txBody>
      </p:sp>
      <p:sp>
        <p:nvSpPr>
          <p:cNvPr id="22" name="TextBox 21"/>
          <p:cNvSpPr txBox="1"/>
          <p:nvPr/>
        </p:nvSpPr>
        <p:spPr>
          <a:xfrm>
            <a:off x="6669758" y="2164917"/>
            <a:ext cx="457200" cy="438582"/>
          </a:xfrm>
          <a:prstGeom prst="rect">
            <a:avLst/>
          </a:prstGeom>
        </p:spPr>
        <p:txBody>
          <a:bodyPr vert="horz" lIns="68565" tIns="34289" rIns="68565" bIns="34289" rtlCol="0" anchor="ctr">
            <a:noAutofit/>
          </a:bodyPr>
          <a:lstStyle/>
          <a:p>
            <a:r>
              <a:rPr lang="en-US" sz="6000" dirty="0">
                <a:ln w="3175" cmpd="sng">
                  <a:noFill/>
                </a:ln>
                <a:solidFill>
                  <a:srgbClr val="90C226">
                    <a:lumMod val="60000"/>
                    <a:lumOff val="40000"/>
                  </a:srgbClr>
                </a:solidFill>
                <a:latin typeface="Arial"/>
              </a:rPr>
              <a:t>”</a:t>
            </a:r>
            <a:endParaRPr lang="en-US" sz="1400" dirty="0">
              <a:solidFill>
                <a:srgbClr val="90C226">
                  <a:lumMod val="60000"/>
                  <a:lumOff val="40000"/>
                </a:srgbClr>
              </a:solidFill>
              <a:latin typeface="Arial"/>
            </a:endParaRPr>
          </a:p>
        </p:txBody>
      </p:sp>
    </p:spTree>
    <p:extLst>
      <p:ext uri="{BB962C8B-B14F-4D97-AF65-F5344CB8AC3E}">
        <p14:creationId xmlns:p14="http://schemas.microsoft.com/office/powerpoint/2010/main" val="212424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62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357308" y="1494542"/>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3" name="Picture Placeholder 2"/>
          <p:cNvSpPr>
            <a:spLocks noGrp="1"/>
          </p:cNvSpPr>
          <p:nvPr>
            <p:ph type="pic" sz="quarter" idx="17"/>
          </p:nvPr>
        </p:nvSpPr>
        <p:spPr>
          <a:xfrm>
            <a:off x="1769249" y="1494542"/>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4" name="Picture Placeholder 2"/>
          <p:cNvSpPr>
            <a:spLocks noGrp="1"/>
          </p:cNvSpPr>
          <p:nvPr>
            <p:ph type="pic" sz="quarter" idx="18"/>
          </p:nvPr>
        </p:nvSpPr>
        <p:spPr>
          <a:xfrm>
            <a:off x="3181190" y="1494542"/>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5" name="Picture Placeholder 2"/>
          <p:cNvSpPr>
            <a:spLocks noGrp="1"/>
          </p:cNvSpPr>
          <p:nvPr>
            <p:ph type="pic" sz="quarter" idx="19"/>
          </p:nvPr>
        </p:nvSpPr>
        <p:spPr>
          <a:xfrm>
            <a:off x="4593131" y="1494542"/>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6" name="Picture Placeholder 2"/>
          <p:cNvSpPr>
            <a:spLocks noGrp="1"/>
          </p:cNvSpPr>
          <p:nvPr>
            <p:ph type="pic" sz="quarter" idx="20"/>
          </p:nvPr>
        </p:nvSpPr>
        <p:spPr>
          <a:xfrm>
            <a:off x="6005072" y="1494542"/>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7" name="Picture Placeholder 2"/>
          <p:cNvSpPr>
            <a:spLocks noGrp="1"/>
          </p:cNvSpPr>
          <p:nvPr>
            <p:ph type="pic" sz="quarter" idx="21"/>
          </p:nvPr>
        </p:nvSpPr>
        <p:spPr>
          <a:xfrm>
            <a:off x="7417013" y="1494542"/>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0" name="Picture Placeholder 2"/>
          <p:cNvSpPr>
            <a:spLocks noGrp="1"/>
          </p:cNvSpPr>
          <p:nvPr>
            <p:ph type="pic" sz="quarter" idx="22"/>
          </p:nvPr>
        </p:nvSpPr>
        <p:spPr>
          <a:xfrm>
            <a:off x="357308" y="2912246"/>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2" name="Picture Placeholder 2"/>
          <p:cNvSpPr>
            <a:spLocks noGrp="1"/>
          </p:cNvSpPr>
          <p:nvPr>
            <p:ph type="pic" sz="quarter" idx="23"/>
          </p:nvPr>
        </p:nvSpPr>
        <p:spPr>
          <a:xfrm>
            <a:off x="1769249" y="2912246"/>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8" name="Picture Placeholder 2"/>
          <p:cNvSpPr>
            <a:spLocks noGrp="1"/>
          </p:cNvSpPr>
          <p:nvPr>
            <p:ph type="pic" sz="quarter" idx="24"/>
          </p:nvPr>
        </p:nvSpPr>
        <p:spPr>
          <a:xfrm>
            <a:off x="3181190" y="2912246"/>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9" name="Picture Placeholder 2"/>
          <p:cNvSpPr>
            <a:spLocks noGrp="1"/>
          </p:cNvSpPr>
          <p:nvPr>
            <p:ph type="pic" sz="quarter" idx="25"/>
          </p:nvPr>
        </p:nvSpPr>
        <p:spPr>
          <a:xfrm>
            <a:off x="4593131" y="2912246"/>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0" name="Picture Placeholder 2"/>
          <p:cNvSpPr>
            <a:spLocks noGrp="1"/>
          </p:cNvSpPr>
          <p:nvPr>
            <p:ph type="pic" sz="quarter" idx="26"/>
          </p:nvPr>
        </p:nvSpPr>
        <p:spPr>
          <a:xfrm>
            <a:off x="6005072" y="2912246"/>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1" name="Picture Placeholder 2"/>
          <p:cNvSpPr>
            <a:spLocks noGrp="1"/>
          </p:cNvSpPr>
          <p:nvPr>
            <p:ph type="pic" sz="quarter" idx="27"/>
          </p:nvPr>
        </p:nvSpPr>
        <p:spPr>
          <a:xfrm>
            <a:off x="7417013" y="2912246"/>
            <a:ext cx="1371600" cy="1371600"/>
          </a:xfrm>
          <a:prstGeom prst="ellipse">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5590197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3"/>
            <a:ext cx="6447501" cy="1946595"/>
          </a:xfrm>
        </p:spPr>
        <p:txBody>
          <a:bodyPr anchor="b">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75000"/>
                    <a:lumOff val="25000"/>
                  </a:schemeClr>
                </a:solidFill>
              </a:defRPr>
            </a:lvl1pPr>
            <a:lvl2pPr marL="342812" indent="0">
              <a:buNone/>
              <a:defRPr sz="1400">
                <a:solidFill>
                  <a:schemeClr val="tx1">
                    <a:tint val="75000"/>
                  </a:schemeClr>
                </a:solidFill>
              </a:defRPr>
            </a:lvl2pPr>
            <a:lvl3pPr marL="685630" indent="0">
              <a:buNone/>
              <a:defRPr sz="1200">
                <a:solidFill>
                  <a:schemeClr val="tx1">
                    <a:tint val="75000"/>
                  </a:schemeClr>
                </a:solidFill>
              </a:defRPr>
            </a:lvl3pPr>
            <a:lvl4pPr marL="1028445" indent="0">
              <a:buNone/>
              <a:defRPr sz="1100">
                <a:solidFill>
                  <a:schemeClr val="tx1">
                    <a:tint val="75000"/>
                  </a:schemeClr>
                </a:solidFill>
              </a:defRPr>
            </a:lvl4pPr>
            <a:lvl5pPr marL="1371260" indent="0">
              <a:buNone/>
              <a:defRPr sz="1100">
                <a:solidFill>
                  <a:schemeClr val="tx1">
                    <a:tint val="75000"/>
                  </a:schemeClr>
                </a:solidFill>
              </a:defRPr>
            </a:lvl5pPr>
            <a:lvl6pPr marL="1714079" indent="0">
              <a:buNone/>
              <a:defRPr sz="1100">
                <a:solidFill>
                  <a:schemeClr val="tx1">
                    <a:tint val="75000"/>
                  </a:schemeClr>
                </a:solidFill>
              </a:defRPr>
            </a:lvl6pPr>
            <a:lvl7pPr marL="2056889" indent="0">
              <a:buNone/>
              <a:defRPr sz="1100">
                <a:solidFill>
                  <a:schemeClr val="tx1">
                    <a:tint val="75000"/>
                  </a:schemeClr>
                </a:solidFill>
              </a:defRPr>
            </a:lvl7pPr>
            <a:lvl8pPr marL="2399700" indent="0">
              <a:buNone/>
              <a:defRPr sz="1100">
                <a:solidFill>
                  <a:schemeClr val="tx1">
                    <a:tint val="75000"/>
                  </a:schemeClr>
                </a:solidFill>
              </a:defRPr>
            </a:lvl8pPr>
            <a:lvl9pPr marL="2742512"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0938011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1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50000"/>
                    <a:lumOff val="50000"/>
                  </a:schemeClr>
                </a:solidFill>
              </a:defRPr>
            </a:lvl1pPr>
            <a:lvl2pPr marL="342812" indent="0">
              <a:buNone/>
              <a:defRPr sz="1400">
                <a:solidFill>
                  <a:schemeClr val="tx1">
                    <a:tint val="75000"/>
                  </a:schemeClr>
                </a:solidFill>
              </a:defRPr>
            </a:lvl2pPr>
            <a:lvl3pPr marL="685630" indent="0">
              <a:buNone/>
              <a:defRPr sz="1200">
                <a:solidFill>
                  <a:schemeClr val="tx1">
                    <a:tint val="75000"/>
                  </a:schemeClr>
                </a:solidFill>
              </a:defRPr>
            </a:lvl3pPr>
            <a:lvl4pPr marL="1028445" indent="0">
              <a:buNone/>
              <a:defRPr sz="1100">
                <a:solidFill>
                  <a:schemeClr val="tx1">
                    <a:tint val="75000"/>
                  </a:schemeClr>
                </a:solidFill>
              </a:defRPr>
            </a:lvl4pPr>
            <a:lvl5pPr marL="1371260" indent="0">
              <a:buNone/>
              <a:defRPr sz="1100">
                <a:solidFill>
                  <a:schemeClr val="tx1">
                    <a:tint val="75000"/>
                  </a:schemeClr>
                </a:solidFill>
              </a:defRPr>
            </a:lvl5pPr>
            <a:lvl6pPr marL="1714079" indent="0">
              <a:buNone/>
              <a:defRPr sz="1100">
                <a:solidFill>
                  <a:schemeClr val="tx1">
                    <a:tint val="75000"/>
                  </a:schemeClr>
                </a:solidFill>
              </a:defRPr>
            </a:lvl6pPr>
            <a:lvl7pPr marL="2056889" indent="0">
              <a:buNone/>
              <a:defRPr sz="1100">
                <a:solidFill>
                  <a:schemeClr val="tx1">
                    <a:tint val="75000"/>
                  </a:schemeClr>
                </a:solidFill>
              </a:defRPr>
            </a:lvl7pPr>
            <a:lvl8pPr marL="2399700" indent="0">
              <a:buNone/>
              <a:defRPr sz="1100">
                <a:solidFill>
                  <a:schemeClr val="tx1">
                    <a:tint val="75000"/>
                  </a:schemeClr>
                </a:solidFill>
              </a:defRPr>
            </a:lvl8pPr>
            <a:lvl9pPr marL="2742512"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
        <p:nvSpPr>
          <p:cNvPr id="24" name="TextBox 23"/>
          <p:cNvSpPr txBox="1"/>
          <p:nvPr/>
        </p:nvSpPr>
        <p:spPr>
          <a:xfrm>
            <a:off x="406402" y="592784"/>
            <a:ext cx="457200" cy="438582"/>
          </a:xfrm>
          <a:prstGeom prst="rect">
            <a:avLst/>
          </a:prstGeom>
        </p:spPr>
        <p:txBody>
          <a:bodyPr vert="horz" lIns="68565" tIns="34289" rIns="68565" bIns="34289" rtlCol="0" anchor="ctr">
            <a:noAutofit/>
          </a:bodyPr>
          <a:lstStyle/>
          <a:p>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669758" y="2164917"/>
            <a:ext cx="457200" cy="438582"/>
          </a:xfrm>
          <a:prstGeom prst="rect">
            <a:avLst/>
          </a:prstGeom>
        </p:spPr>
        <p:txBody>
          <a:bodyPr vert="horz" lIns="68565" tIns="34289" rIns="68565" bIns="34289" rtlCol="0" anchor="ctr">
            <a:noAutofit/>
          </a:bodyPr>
          <a:lstStyle/>
          <a:p>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4897030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1" y="457200"/>
            <a:ext cx="6441152"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50000"/>
                    <a:lumOff val="50000"/>
                  </a:schemeClr>
                </a:solidFill>
              </a:defRPr>
            </a:lvl1pPr>
            <a:lvl2pPr marL="342812" indent="0">
              <a:buNone/>
              <a:defRPr sz="1400">
                <a:solidFill>
                  <a:schemeClr val="tx1">
                    <a:tint val="75000"/>
                  </a:schemeClr>
                </a:solidFill>
              </a:defRPr>
            </a:lvl2pPr>
            <a:lvl3pPr marL="685630" indent="0">
              <a:buNone/>
              <a:defRPr sz="1200">
                <a:solidFill>
                  <a:schemeClr val="tx1">
                    <a:tint val="75000"/>
                  </a:schemeClr>
                </a:solidFill>
              </a:defRPr>
            </a:lvl3pPr>
            <a:lvl4pPr marL="1028445" indent="0">
              <a:buNone/>
              <a:defRPr sz="1100">
                <a:solidFill>
                  <a:schemeClr val="tx1">
                    <a:tint val="75000"/>
                  </a:schemeClr>
                </a:solidFill>
              </a:defRPr>
            </a:lvl4pPr>
            <a:lvl5pPr marL="1371260" indent="0">
              <a:buNone/>
              <a:defRPr sz="1100">
                <a:solidFill>
                  <a:schemeClr val="tx1">
                    <a:tint val="75000"/>
                  </a:schemeClr>
                </a:solidFill>
              </a:defRPr>
            </a:lvl5pPr>
            <a:lvl6pPr marL="1714079" indent="0">
              <a:buNone/>
              <a:defRPr sz="1100">
                <a:solidFill>
                  <a:schemeClr val="tx1">
                    <a:tint val="75000"/>
                  </a:schemeClr>
                </a:solidFill>
              </a:defRPr>
            </a:lvl6pPr>
            <a:lvl7pPr marL="2056889" indent="0">
              <a:buNone/>
              <a:defRPr sz="1100">
                <a:solidFill>
                  <a:schemeClr val="tx1">
                    <a:tint val="75000"/>
                  </a:schemeClr>
                </a:solidFill>
              </a:defRPr>
            </a:lvl7pPr>
            <a:lvl8pPr marL="2399700" indent="0">
              <a:buNone/>
              <a:defRPr sz="1100">
                <a:solidFill>
                  <a:schemeClr val="tx1">
                    <a:tint val="75000"/>
                  </a:schemeClr>
                </a:solidFill>
              </a:defRPr>
            </a:lvl8pPr>
            <a:lvl9pPr marL="2742512"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8860316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3115593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65" y="457201"/>
            <a:ext cx="978557" cy="3938588"/>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508008" y="457201"/>
            <a:ext cx="5295113" cy="39385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8246263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8"/>
            <a:ext cx="5825202" cy="1234727"/>
          </a:xfrm>
        </p:spPr>
        <p:txBody>
          <a:bodyPr anchor="b">
            <a:noAutofit/>
          </a:bodyPr>
          <a:lstStyle>
            <a:lvl1pPr algn="r">
              <a:defRPr sz="41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830" indent="0" algn="ctr">
              <a:buNone/>
              <a:defRPr>
                <a:solidFill>
                  <a:schemeClr val="tx1">
                    <a:tint val="75000"/>
                  </a:schemeClr>
                </a:solidFill>
              </a:defRPr>
            </a:lvl2pPr>
            <a:lvl3pPr marL="685664" indent="0" algn="ctr">
              <a:buNone/>
              <a:defRPr>
                <a:solidFill>
                  <a:schemeClr val="tx1">
                    <a:tint val="75000"/>
                  </a:schemeClr>
                </a:solidFill>
              </a:defRPr>
            </a:lvl3pPr>
            <a:lvl4pPr marL="1028496" indent="0" algn="ctr">
              <a:buNone/>
              <a:defRPr>
                <a:solidFill>
                  <a:schemeClr val="tx1">
                    <a:tint val="75000"/>
                  </a:schemeClr>
                </a:solidFill>
              </a:defRPr>
            </a:lvl4pPr>
            <a:lvl5pPr marL="1371328" indent="0" algn="ctr">
              <a:buNone/>
              <a:defRPr>
                <a:solidFill>
                  <a:schemeClr val="tx1">
                    <a:tint val="75000"/>
                  </a:schemeClr>
                </a:solidFill>
              </a:defRPr>
            </a:lvl5pPr>
            <a:lvl6pPr marL="1714163" indent="0" algn="ctr">
              <a:buNone/>
              <a:defRPr>
                <a:solidFill>
                  <a:schemeClr val="tx1">
                    <a:tint val="75000"/>
                  </a:schemeClr>
                </a:solidFill>
              </a:defRPr>
            </a:lvl6pPr>
            <a:lvl7pPr marL="2056991" indent="0" algn="ctr">
              <a:buNone/>
              <a:defRPr>
                <a:solidFill>
                  <a:schemeClr val="tx1">
                    <a:tint val="75000"/>
                  </a:schemeClr>
                </a:solidFill>
              </a:defRPr>
            </a:lvl7pPr>
            <a:lvl8pPr marL="2399820" indent="0" algn="ctr">
              <a:buNone/>
              <a:defRPr>
                <a:solidFill>
                  <a:schemeClr val="tx1">
                    <a:tint val="75000"/>
                  </a:schemeClr>
                </a:solidFill>
              </a:defRPr>
            </a:lvl8pPr>
            <a:lvl9pPr marL="274265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9434863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0926466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830" indent="0">
              <a:buNone/>
              <a:defRPr sz="1400">
                <a:solidFill>
                  <a:schemeClr val="tx1">
                    <a:tint val="75000"/>
                  </a:schemeClr>
                </a:solidFill>
              </a:defRPr>
            </a:lvl2pPr>
            <a:lvl3pPr marL="685664" indent="0">
              <a:buNone/>
              <a:defRPr sz="1200">
                <a:solidFill>
                  <a:schemeClr val="tx1">
                    <a:tint val="75000"/>
                  </a:schemeClr>
                </a:solidFill>
              </a:defRPr>
            </a:lvl3pPr>
            <a:lvl4pPr marL="1028496" indent="0">
              <a:buNone/>
              <a:defRPr sz="1100">
                <a:solidFill>
                  <a:schemeClr val="tx1">
                    <a:tint val="75000"/>
                  </a:schemeClr>
                </a:solidFill>
              </a:defRPr>
            </a:lvl4pPr>
            <a:lvl5pPr marL="1371328" indent="0">
              <a:buNone/>
              <a:defRPr sz="1100">
                <a:solidFill>
                  <a:schemeClr val="tx1">
                    <a:tint val="75000"/>
                  </a:schemeClr>
                </a:solidFill>
              </a:defRPr>
            </a:lvl5pPr>
            <a:lvl6pPr marL="1714163" indent="0">
              <a:buNone/>
              <a:defRPr sz="1100">
                <a:solidFill>
                  <a:schemeClr val="tx1">
                    <a:tint val="75000"/>
                  </a:schemeClr>
                </a:solidFill>
              </a:defRPr>
            </a:lvl6pPr>
            <a:lvl7pPr marL="2056991" indent="0">
              <a:buNone/>
              <a:defRPr sz="1100">
                <a:solidFill>
                  <a:schemeClr val="tx1">
                    <a:tint val="75000"/>
                  </a:schemeClr>
                </a:solidFill>
              </a:defRPr>
            </a:lvl7pPr>
            <a:lvl8pPr marL="2399820" indent="0">
              <a:buNone/>
              <a:defRPr sz="1100">
                <a:solidFill>
                  <a:schemeClr val="tx1">
                    <a:tint val="75000"/>
                  </a:schemeClr>
                </a:solidFill>
              </a:defRPr>
            </a:lvl8pPr>
            <a:lvl9pPr marL="2742650"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4267478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8002" y="1620442"/>
            <a:ext cx="3138026" cy="29105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17477" y="1620443"/>
            <a:ext cx="3138026" cy="29105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2037245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6817" y="1620745"/>
            <a:ext cx="3139217" cy="432197"/>
          </a:xfrm>
        </p:spPr>
        <p:txBody>
          <a:bodyPr anchor="b">
            <a:noAutofit/>
          </a:bodyPr>
          <a:lstStyle>
            <a:lvl1pPr marL="0" indent="0">
              <a:buNone/>
              <a:defRPr sz="1800" b="0"/>
            </a:lvl1pPr>
            <a:lvl2pPr marL="342830" indent="0">
              <a:buNone/>
              <a:defRPr sz="1500" b="1"/>
            </a:lvl2pPr>
            <a:lvl3pPr marL="685664" indent="0">
              <a:buNone/>
              <a:defRPr sz="1400" b="1"/>
            </a:lvl3pPr>
            <a:lvl4pPr marL="1028496" indent="0">
              <a:buNone/>
              <a:defRPr sz="1200" b="1"/>
            </a:lvl4pPr>
            <a:lvl5pPr marL="1371328" indent="0">
              <a:buNone/>
              <a:defRPr sz="1200" b="1"/>
            </a:lvl5pPr>
            <a:lvl6pPr marL="1714163" indent="0">
              <a:buNone/>
              <a:defRPr sz="1200" b="1"/>
            </a:lvl6pPr>
            <a:lvl7pPr marL="2056991" indent="0">
              <a:buNone/>
              <a:defRPr sz="1200" b="1"/>
            </a:lvl7pPr>
            <a:lvl8pPr marL="2399820" indent="0">
              <a:buNone/>
              <a:defRPr sz="1200" b="1"/>
            </a:lvl8pPr>
            <a:lvl9pPr marL="2742650" indent="0">
              <a:buNone/>
              <a:defRPr sz="1200" b="1"/>
            </a:lvl9pPr>
          </a:lstStyle>
          <a:p>
            <a:pPr lvl="0"/>
            <a:r>
              <a:rPr lang="ru-RU"/>
              <a:t>Образец текста</a:t>
            </a:r>
          </a:p>
        </p:txBody>
      </p:sp>
      <p:sp>
        <p:nvSpPr>
          <p:cNvPr id="4" name="Content Placeholder 3"/>
          <p:cNvSpPr>
            <a:spLocks noGrp="1"/>
          </p:cNvSpPr>
          <p:nvPr>
            <p:ph sz="half" idx="2"/>
          </p:nvPr>
        </p:nvSpPr>
        <p:spPr>
          <a:xfrm>
            <a:off x="506817" y="2052936"/>
            <a:ext cx="3139217"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16289" y="1620745"/>
            <a:ext cx="3139214" cy="432197"/>
          </a:xfrm>
        </p:spPr>
        <p:txBody>
          <a:bodyPr anchor="b">
            <a:noAutofit/>
          </a:bodyPr>
          <a:lstStyle>
            <a:lvl1pPr marL="0" indent="0">
              <a:buNone/>
              <a:defRPr sz="1800" b="0"/>
            </a:lvl1pPr>
            <a:lvl2pPr marL="342830" indent="0">
              <a:buNone/>
              <a:defRPr sz="1500" b="1"/>
            </a:lvl2pPr>
            <a:lvl3pPr marL="685664" indent="0">
              <a:buNone/>
              <a:defRPr sz="1400" b="1"/>
            </a:lvl3pPr>
            <a:lvl4pPr marL="1028496" indent="0">
              <a:buNone/>
              <a:defRPr sz="1200" b="1"/>
            </a:lvl4pPr>
            <a:lvl5pPr marL="1371328" indent="0">
              <a:buNone/>
              <a:defRPr sz="1200" b="1"/>
            </a:lvl5pPr>
            <a:lvl6pPr marL="1714163" indent="0">
              <a:buNone/>
              <a:defRPr sz="1200" b="1"/>
            </a:lvl6pPr>
            <a:lvl7pPr marL="2056991" indent="0">
              <a:buNone/>
              <a:defRPr sz="1200" b="1"/>
            </a:lvl7pPr>
            <a:lvl8pPr marL="2399820" indent="0">
              <a:buNone/>
              <a:defRPr sz="1200" b="1"/>
            </a:lvl8pPr>
            <a:lvl9pPr marL="2742650" indent="0">
              <a:buNone/>
              <a:defRPr sz="1200" b="1"/>
            </a:lvl9pPr>
          </a:lstStyle>
          <a:p>
            <a:pPr lvl="0"/>
            <a:r>
              <a:rPr lang="ru-RU"/>
              <a:t>Образец текста</a:t>
            </a:r>
          </a:p>
        </p:txBody>
      </p:sp>
      <p:sp>
        <p:nvSpPr>
          <p:cNvPr id="6" name="Content Placeholder 5"/>
          <p:cNvSpPr>
            <a:spLocks noGrp="1"/>
          </p:cNvSpPr>
          <p:nvPr>
            <p:ph sz="quarter" idx="4"/>
          </p:nvPr>
        </p:nvSpPr>
        <p:spPr>
          <a:xfrm>
            <a:off x="3816296" y="2052936"/>
            <a:ext cx="3139213"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023272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61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11528" y="1494542"/>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2" name="Rectangle 21"/>
          <p:cNvSpPr/>
          <p:nvPr/>
        </p:nvSpPr>
        <p:spPr>
          <a:xfrm>
            <a:off x="1532980" y="1494542"/>
            <a:ext cx="1521439" cy="1513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27" name="Picture Placeholder 2"/>
          <p:cNvSpPr>
            <a:spLocks noGrp="1"/>
          </p:cNvSpPr>
          <p:nvPr>
            <p:ph type="pic" sz="quarter" idx="17"/>
          </p:nvPr>
        </p:nvSpPr>
        <p:spPr>
          <a:xfrm>
            <a:off x="3054425" y="1494542"/>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8" name="Rectangle 27"/>
          <p:cNvSpPr/>
          <p:nvPr/>
        </p:nvSpPr>
        <p:spPr>
          <a:xfrm>
            <a:off x="4575864" y="1494542"/>
            <a:ext cx="1521439" cy="15137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29" name="Picture Placeholder 2"/>
          <p:cNvSpPr>
            <a:spLocks noGrp="1"/>
          </p:cNvSpPr>
          <p:nvPr>
            <p:ph type="pic" sz="quarter" idx="18"/>
          </p:nvPr>
        </p:nvSpPr>
        <p:spPr>
          <a:xfrm>
            <a:off x="6097302" y="1494542"/>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30" name="Rectangle 29"/>
          <p:cNvSpPr/>
          <p:nvPr/>
        </p:nvSpPr>
        <p:spPr>
          <a:xfrm>
            <a:off x="7618741" y="1494542"/>
            <a:ext cx="1521439" cy="15137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31" name="Rectangle 30"/>
          <p:cNvSpPr/>
          <p:nvPr/>
        </p:nvSpPr>
        <p:spPr>
          <a:xfrm>
            <a:off x="11528" y="3008300"/>
            <a:ext cx="1521439" cy="1513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32" name="Picture Placeholder 2"/>
          <p:cNvSpPr>
            <a:spLocks noGrp="1"/>
          </p:cNvSpPr>
          <p:nvPr>
            <p:ph type="pic" sz="quarter" idx="19"/>
          </p:nvPr>
        </p:nvSpPr>
        <p:spPr>
          <a:xfrm>
            <a:off x="1532980" y="3008300"/>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33" name="Rectangle 32"/>
          <p:cNvSpPr/>
          <p:nvPr/>
        </p:nvSpPr>
        <p:spPr>
          <a:xfrm>
            <a:off x="3054424" y="3008300"/>
            <a:ext cx="1521439" cy="15137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34" name="Picture Placeholder 2"/>
          <p:cNvSpPr>
            <a:spLocks noGrp="1"/>
          </p:cNvSpPr>
          <p:nvPr>
            <p:ph type="pic" sz="quarter" idx="20"/>
          </p:nvPr>
        </p:nvSpPr>
        <p:spPr>
          <a:xfrm>
            <a:off x="4575863" y="3008300"/>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35" name="Rectangle 34"/>
          <p:cNvSpPr/>
          <p:nvPr/>
        </p:nvSpPr>
        <p:spPr>
          <a:xfrm>
            <a:off x="6097301" y="3008300"/>
            <a:ext cx="1521439" cy="15137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36" name="Picture Placeholder 2"/>
          <p:cNvSpPr>
            <a:spLocks noGrp="1"/>
          </p:cNvSpPr>
          <p:nvPr>
            <p:ph type="pic" sz="quarter" idx="21"/>
          </p:nvPr>
        </p:nvSpPr>
        <p:spPr>
          <a:xfrm>
            <a:off x="7618740" y="3008300"/>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22784565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945300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8020950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4"/>
            <a:ext cx="2890896" cy="958850"/>
          </a:xfrm>
        </p:spPr>
        <p:txBody>
          <a:bodyPr anchor="b">
            <a:normAutofit/>
          </a:bodyPr>
          <a:lstStyle>
            <a:lvl1pPr>
              <a:defRPr sz="1500"/>
            </a:lvl1pPr>
          </a:lstStyle>
          <a:p>
            <a:r>
              <a:rPr lang="ru-RU"/>
              <a:t>Образец заголовка</a:t>
            </a:r>
            <a:endParaRPr lang="en-US" dirty="0"/>
          </a:p>
        </p:txBody>
      </p:sp>
      <p:sp>
        <p:nvSpPr>
          <p:cNvPr id="3" name="Content Placeholder 2"/>
          <p:cNvSpPr>
            <a:spLocks noGrp="1"/>
          </p:cNvSpPr>
          <p:nvPr>
            <p:ph idx="1"/>
          </p:nvPr>
        </p:nvSpPr>
        <p:spPr>
          <a:xfrm>
            <a:off x="3570348" y="386193"/>
            <a:ext cx="3385156" cy="41448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8001" y="2082809"/>
            <a:ext cx="2890896" cy="1938337"/>
          </a:xfrm>
        </p:spPr>
        <p:txBody>
          <a:bodyPr>
            <a:normAutofit/>
          </a:bodyPr>
          <a:lstStyle>
            <a:lvl1pPr marL="0" indent="0">
              <a:buNone/>
              <a:defRPr sz="1100"/>
            </a:lvl1pPr>
            <a:lvl2pPr marL="342725" indent="0">
              <a:buNone/>
              <a:defRPr sz="1100"/>
            </a:lvl2pPr>
            <a:lvl3pPr marL="685459" indent="0">
              <a:buNone/>
              <a:defRPr sz="900"/>
            </a:lvl3pPr>
            <a:lvl4pPr marL="1028187" indent="0">
              <a:buNone/>
              <a:defRPr sz="800"/>
            </a:lvl4pPr>
            <a:lvl5pPr marL="1370916" indent="0">
              <a:buNone/>
              <a:defRPr sz="800"/>
            </a:lvl5pPr>
            <a:lvl6pPr marL="1713650" indent="0">
              <a:buNone/>
              <a:defRPr sz="800"/>
            </a:lvl6pPr>
            <a:lvl7pPr marL="2056375" indent="0">
              <a:buNone/>
              <a:defRPr sz="800"/>
            </a:lvl7pPr>
            <a:lvl8pPr marL="2399100" indent="0">
              <a:buNone/>
              <a:defRPr sz="800"/>
            </a:lvl8pPr>
            <a:lvl9pPr marL="2741825" indent="0">
              <a:buNone/>
              <a:defRPr sz="800"/>
            </a:lvl9pPr>
          </a:lstStyle>
          <a:p>
            <a:pPr lvl="0"/>
            <a:r>
              <a:rPr lang="ru-RU"/>
              <a:t>Образец текста</a:t>
            </a:r>
          </a:p>
        </p:txBody>
      </p:sp>
      <p:sp>
        <p:nvSpPr>
          <p:cNvPr id="5" name="Date Placeholder 4"/>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5382952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2" y="3600451"/>
            <a:ext cx="6447500"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8001" y="457206"/>
            <a:ext cx="6447501" cy="2884289"/>
          </a:xfrm>
        </p:spPr>
        <p:txBody>
          <a:bodyPr anchor="t">
            <a:normAutofit/>
          </a:bodyPr>
          <a:lstStyle>
            <a:lvl1pPr marL="0" indent="0" algn="ctr">
              <a:buNone/>
              <a:defRPr sz="1200"/>
            </a:lvl1pPr>
            <a:lvl2pPr marL="342830" indent="0">
              <a:buNone/>
              <a:defRPr sz="1200"/>
            </a:lvl2pPr>
            <a:lvl3pPr marL="685664" indent="0">
              <a:buNone/>
              <a:defRPr sz="1200"/>
            </a:lvl3pPr>
            <a:lvl4pPr marL="1028496" indent="0">
              <a:buNone/>
              <a:defRPr sz="1200"/>
            </a:lvl4pPr>
            <a:lvl5pPr marL="1371328" indent="0">
              <a:buNone/>
              <a:defRPr sz="1200"/>
            </a:lvl5pPr>
            <a:lvl6pPr marL="1714163" indent="0">
              <a:buNone/>
              <a:defRPr sz="1200"/>
            </a:lvl6pPr>
            <a:lvl7pPr marL="2056991" indent="0">
              <a:buNone/>
              <a:defRPr sz="1200"/>
            </a:lvl7pPr>
            <a:lvl8pPr marL="2399820" indent="0">
              <a:buNone/>
              <a:defRPr sz="1200"/>
            </a:lvl8pPr>
            <a:lvl9pPr marL="274265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508002" y="4025504"/>
            <a:ext cx="6447500" cy="505518"/>
          </a:xfrm>
        </p:spPr>
        <p:txBody>
          <a:bodyPr>
            <a:normAutofit/>
          </a:bodyPr>
          <a:lstStyle>
            <a:lvl1pPr marL="0" indent="0">
              <a:buNone/>
              <a:defRPr sz="900"/>
            </a:lvl1pPr>
            <a:lvl2pPr marL="342830" indent="0">
              <a:buNone/>
              <a:defRPr sz="900"/>
            </a:lvl2pPr>
            <a:lvl3pPr marL="685664" indent="0">
              <a:buNone/>
              <a:defRPr sz="800"/>
            </a:lvl3pPr>
            <a:lvl4pPr marL="1028496" indent="0">
              <a:buNone/>
              <a:defRPr sz="700"/>
            </a:lvl4pPr>
            <a:lvl5pPr marL="1371328" indent="0">
              <a:buNone/>
              <a:defRPr sz="700"/>
            </a:lvl5pPr>
            <a:lvl6pPr marL="1714163" indent="0">
              <a:buNone/>
              <a:defRPr sz="700"/>
            </a:lvl6pPr>
            <a:lvl7pPr marL="2056991" indent="0">
              <a:buNone/>
              <a:defRPr sz="700"/>
            </a:lvl7pPr>
            <a:lvl8pPr marL="2399820" indent="0">
              <a:buNone/>
              <a:defRPr sz="700"/>
            </a:lvl8pPr>
            <a:lvl9pPr marL="2742650" indent="0">
              <a:buNone/>
              <a:defRPr sz="700"/>
            </a:lvl9pPr>
          </a:lstStyle>
          <a:p>
            <a:pPr lvl="0"/>
            <a:r>
              <a:rPr lang="ru-RU"/>
              <a:t>Образец текста</a:t>
            </a:r>
          </a:p>
        </p:txBody>
      </p:sp>
      <p:sp>
        <p:nvSpPr>
          <p:cNvPr id="5" name="Date Placeholder 4"/>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81327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52801"/>
            <a:ext cx="6447501" cy="1178222"/>
          </a:xfrm>
        </p:spPr>
        <p:txBody>
          <a:bodyPr anchor="ctr">
            <a:normAutofit/>
          </a:bodyPr>
          <a:lstStyle>
            <a:lvl1pPr marL="0" indent="0" algn="l">
              <a:buNone/>
              <a:defRPr sz="1400">
                <a:solidFill>
                  <a:schemeClr val="tx1">
                    <a:lumMod val="75000"/>
                    <a:lumOff val="25000"/>
                  </a:schemeClr>
                </a:solidFill>
              </a:defRPr>
            </a:lvl1pPr>
            <a:lvl2pPr marL="342830" indent="0">
              <a:buNone/>
              <a:defRPr sz="1400">
                <a:solidFill>
                  <a:schemeClr val="tx1">
                    <a:tint val="75000"/>
                  </a:schemeClr>
                </a:solidFill>
              </a:defRPr>
            </a:lvl2pPr>
            <a:lvl3pPr marL="685664" indent="0">
              <a:buNone/>
              <a:defRPr sz="1200">
                <a:solidFill>
                  <a:schemeClr val="tx1">
                    <a:tint val="75000"/>
                  </a:schemeClr>
                </a:solidFill>
              </a:defRPr>
            </a:lvl3pPr>
            <a:lvl4pPr marL="1028496" indent="0">
              <a:buNone/>
              <a:defRPr sz="1100">
                <a:solidFill>
                  <a:schemeClr val="tx1">
                    <a:tint val="75000"/>
                  </a:schemeClr>
                </a:solidFill>
              </a:defRPr>
            </a:lvl4pPr>
            <a:lvl5pPr marL="1371328" indent="0">
              <a:buNone/>
              <a:defRPr sz="1100">
                <a:solidFill>
                  <a:schemeClr val="tx1">
                    <a:tint val="75000"/>
                  </a:schemeClr>
                </a:solidFill>
              </a:defRPr>
            </a:lvl5pPr>
            <a:lvl6pPr marL="1714163" indent="0">
              <a:buNone/>
              <a:defRPr sz="1100">
                <a:solidFill>
                  <a:schemeClr val="tx1">
                    <a:tint val="75000"/>
                  </a:schemeClr>
                </a:solidFill>
              </a:defRPr>
            </a:lvl6pPr>
            <a:lvl7pPr marL="2056991" indent="0">
              <a:buNone/>
              <a:defRPr sz="1100">
                <a:solidFill>
                  <a:schemeClr val="tx1">
                    <a:tint val="75000"/>
                  </a:schemeClr>
                </a:solidFill>
              </a:defRPr>
            </a:lvl7pPr>
            <a:lvl8pPr marL="2399820" indent="0">
              <a:buNone/>
              <a:defRPr sz="1100">
                <a:solidFill>
                  <a:schemeClr val="tx1">
                    <a:tint val="75000"/>
                  </a:schemeClr>
                </a:solidFill>
              </a:defRPr>
            </a:lvl8pPr>
            <a:lvl9pPr marL="2742650"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7656779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8"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830" indent="0">
              <a:buFontTx/>
              <a:buNone/>
              <a:defRPr/>
            </a:lvl2pPr>
            <a:lvl3pPr marL="685664" indent="0">
              <a:buFontTx/>
              <a:buNone/>
              <a:defRPr/>
            </a:lvl3pPr>
            <a:lvl4pPr marL="1028496" indent="0">
              <a:buFontTx/>
              <a:buNone/>
              <a:defRPr/>
            </a:lvl4pPr>
            <a:lvl5pPr marL="1371328"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52801"/>
            <a:ext cx="6447501" cy="1178222"/>
          </a:xfrm>
        </p:spPr>
        <p:txBody>
          <a:bodyPr anchor="ctr">
            <a:normAutofit/>
          </a:bodyPr>
          <a:lstStyle>
            <a:lvl1pPr marL="0" indent="0" algn="l">
              <a:buNone/>
              <a:defRPr sz="1400">
                <a:solidFill>
                  <a:schemeClr val="tx1">
                    <a:lumMod val="75000"/>
                    <a:lumOff val="25000"/>
                  </a:schemeClr>
                </a:solidFill>
              </a:defRPr>
            </a:lvl1pPr>
            <a:lvl2pPr marL="342830" indent="0">
              <a:buNone/>
              <a:defRPr sz="1400">
                <a:solidFill>
                  <a:schemeClr val="tx1">
                    <a:tint val="75000"/>
                  </a:schemeClr>
                </a:solidFill>
              </a:defRPr>
            </a:lvl2pPr>
            <a:lvl3pPr marL="685664" indent="0">
              <a:buNone/>
              <a:defRPr sz="1200">
                <a:solidFill>
                  <a:schemeClr val="tx1">
                    <a:tint val="75000"/>
                  </a:schemeClr>
                </a:solidFill>
              </a:defRPr>
            </a:lvl3pPr>
            <a:lvl4pPr marL="1028496" indent="0">
              <a:buNone/>
              <a:defRPr sz="1100">
                <a:solidFill>
                  <a:schemeClr val="tx1">
                    <a:tint val="75000"/>
                  </a:schemeClr>
                </a:solidFill>
              </a:defRPr>
            </a:lvl4pPr>
            <a:lvl5pPr marL="1371328" indent="0">
              <a:buNone/>
              <a:defRPr sz="1100">
                <a:solidFill>
                  <a:schemeClr val="tx1">
                    <a:tint val="75000"/>
                  </a:schemeClr>
                </a:solidFill>
              </a:defRPr>
            </a:lvl5pPr>
            <a:lvl6pPr marL="1714163" indent="0">
              <a:buNone/>
              <a:defRPr sz="1100">
                <a:solidFill>
                  <a:schemeClr val="tx1">
                    <a:tint val="75000"/>
                  </a:schemeClr>
                </a:solidFill>
              </a:defRPr>
            </a:lvl6pPr>
            <a:lvl7pPr marL="2056991" indent="0">
              <a:buNone/>
              <a:defRPr sz="1100">
                <a:solidFill>
                  <a:schemeClr val="tx1">
                    <a:tint val="75000"/>
                  </a:schemeClr>
                </a:solidFill>
              </a:defRPr>
            </a:lvl7pPr>
            <a:lvl8pPr marL="2399820" indent="0">
              <a:buNone/>
              <a:defRPr sz="1100">
                <a:solidFill>
                  <a:schemeClr val="tx1">
                    <a:tint val="75000"/>
                  </a:schemeClr>
                </a:solidFill>
              </a:defRPr>
            </a:lvl8pPr>
            <a:lvl9pPr marL="2742650"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
        <p:nvSpPr>
          <p:cNvPr id="20" name="TextBox 19"/>
          <p:cNvSpPr txBox="1"/>
          <p:nvPr/>
        </p:nvSpPr>
        <p:spPr>
          <a:xfrm>
            <a:off x="406403" y="592784"/>
            <a:ext cx="457200" cy="438582"/>
          </a:xfrm>
          <a:prstGeom prst="rect">
            <a:avLst/>
          </a:prstGeom>
        </p:spPr>
        <p:txBody>
          <a:bodyPr vert="horz" lIns="68568" tIns="34289" rIns="68568" bIns="34289" rtlCol="0" anchor="ctr">
            <a:noAutofit/>
          </a:bodyPr>
          <a:lstStyle/>
          <a:p>
            <a:pPr defTabSz="685664"/>
            <a:r>
              <a:rPr lang="en-US" sz="6000" dirty="0">
                <a:ln w="3175" cmpd="sng">
                  <a:noFill/>
                </a:ln>
                <a:solidFill>
                  <a:srgbClr val="90C226">
                    <a:lumMod val="60000"/>
                    <a:lumOff val="40000"/>
                  </a:srgbClr>
                </a:solidFill>
                <a:latin typeface="Arial"/>
              </a:rPr>
              <a:t>“</a:t>
            </a:r>
          </a:p>
        </p:txBody>
      </p:sp>
      <p:sp>
        <p:nvSpPr>
          <p:cNvPr id="22" name="TextBox 21"/>
          <p:cNvSpPr txBox="1"/>
          <p:nvPr/>
        </p:nvSpPr>
        <p:spPr>
          <a:xfrm>
            <a:off x="6669758" y="2164917"/>
            <a:ext cx="457200" cy="438582"/>
          </a:xfrm>
          <a:prstGeom prst="rect">
            <a:avLst/>
          </a:prstGeom>
        </p:spPr>
        <p:txBody>
          <a:bodyPr vert="horz" lIns="68568" tIns="34289" rIns="68568" bIns="34289" rtlCol="0" anchor="ctr">
            <a:noAutofit/>
          </a:bodyPr>
          <a:lstStyle/>
          <a:p>
            <a:pPr defTabSz="685664"/>
            <a:r>
              <a:rPr lang="en-US" sz="6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8740505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3"/>
            <a:ext cx="6447501" cy="1946595"/>
          </a:xfrm>
        </p:spPr>
        <p:txBody>
          <a:bodyPr anchor="b">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75000"/>
                    <a:lumOff val="25000"/>
                  </a:schemeClr>
                </a:solidFill>
              </a:defRPr>
            </a:lvl1pPr>
            <a:lvl2pPr marL="342830" indent="0">
              <a:buNone/>
              <a:defRPr sz="1400">
                <a:solidFill>
                  <a:schemeClr val="tx1">
                    <a:tint val="75000"/>
                  </a:schemeClr>
                </a:solidFill>
              </a:defRPr>
            </a:lvl2pPr>
            <a:lvl3pPr marL="685664" indent="0">
              <a:buNone/>
              <a:defRPr sz="1200">
                <a:solidFill>
                  <a:schemeClr val="tx1">
                    <a:tint val="75000"/>
                  </a:schemeClr>
                </a:solidFill>
              </a:defRPr>
            </a:lvl3pPr>
            <a:lvl4pPr marL="1028496" indent="0">
              <a:buNone/>
              <a:defRPr sz="1100">
                <a:solidFill>
                  <a:schemeClr val="tx1">
                    <a:tint val="75000"/>
                  </a:schemeClr>
                </a:solidFill>
              </a:defRPr>
            </a:lvl4pPr>
            <a:lvl5pPr marL="1371328" indent="0">
              <a:buNone/>
              <a:defRPr sz="1100">
                <a:solidFill>
                  <a:schemeClr val="tx1">
                    <a:tint val="75000"/>
                  </a:schemeClr>
                </a:solidFill>
              </a:defRPr>
            </a:lvl5pPr>
            <a:lvl6pPr marL="1714163" indent="0">
              <a:buNone/>
              <a:defRPr sz="1100">
                <a:solidFill>
                  <a:schemeClr val="tx1">
                    <a:tint val="75000"/>
                  </a:schemeClr>
                </a:solidFill>
              </a:defRPr>
            </a:lvl6pPr>
            <a:lvl7pPr marL="2056991" indent="0">
              <a:buNone/>
              <a:defRPr sz="1100">
                <a:solidFill>
                  <a:schemeClr val="tx1">
                    <a:tint val="75000"/>
                  </a:schemeClr>
                </a:solidFill>
              </a:defRPr>
            </a:lvl7pPr>
            <a:lvl8pPr marL="2399820" indent="0">
              <a:buNone/>
              <a:defRPr sz="1100">
                <a:solidFill>
                  <a:schemeClr val="tx1">
                    <a:tint val="75000"/>
                  </a:schemeClr>
                </a:solidFill>
              </a:defRPr>
            </a:lvl8pPr>
            <a:lvl9pPr marL="2742650"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4364568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8"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830" indent="0">
              <a:buFontTx/>
              <a:buNone/>
              <a:defRPr/>
            </a:lvl2pPr>
            <a:lvl3pPr marL="685664" indent="0">
              <a:buFontTx/>
              <a:buNone/>
              <a:defRPr/>
            </a:lvl3pPr>
            <a:lvl4pPr marL="1028496" indent="0">
              <a:buFontTx/>
              <a:buNone/>
              <a:defRPr/>
            </a:lvl4pPr>
            <a:lvl5pPr marL="1371328"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50000"/>
                    <a:lumOff val="50000"/>
                  </a:schemeClr>
                </a:solidFill>
              </a:defRPr>
            </a:lvl1pPr>
            <a:lvl2pPr marL="342830" indent="0">
              <a:buNone/>
              <a:defRPr sz="1400">
                <a:solidFill>
                  <a:schemeClr val="tx1">
                    <a:tint val="75000"/>
                  </a:schemeClr>
                </a:solidFill>
              </a:defRPr>
            </a:lvl2pPr>
            <a:lvl3pPr marL="685664" indent="0">
              <a:buNone/>
              <a:defRPr sz="1200">
                <a:solidFill>
                  <a:schemeClr val="tx1">
                    <a:tint val="75000"/>
                  </a:schemeClr>
                </a:solidFill>
              </a:defRPr>
            </a:lvl3pPr>
            <a:lvl4pPr marL="1028496" indent="0">
              <a:buNone/>
              <a:defRPr sz="1100">
                <a:solidFill>
                  <a:schemeClr val="tx1">
                    <a:tint val="75000"/>
                  </a:schemeClr>
                </a:solidFill>
              </a:defRPr>
            </a:lvl4pPr>
            <a:lvl5pPr marL="1371328" indent="0">
              <a:buNone/>
              <a:defRPr sz="1100">
                <a:solidFill>
                  <a:schemeClr val="tx1">
                    <a:tint val="75000"/>
                  </a:schemeClr>
                </a:solidFill>
              </a:defRPr>
            </a:lvl5pPr>
            <a:lvl6pPr marL="1714163" indent="0">
              <a:buNone/>
              <a:defRPr sz="1100">
                <a:solidFill>
                  <a:schemeClr val="tx1">
                    <a:tint val="75000"/>
                  </a:schemeClr>
                </a:solidFill>
              </a:defRPr>
            </a:lvl6pPr>
            <a:lvl7pPr marL="2056991" indent="0">
              <a:buNone/>
              <a:defRPr sz="1100">
                <a:solidFill>
                  <a:schemeClr val="tx1">
                    <a:tint val="75000"/>
                  </a:schemeClr>
                </a:solidFill>
              </a:defRPr>
            </a:lvl7pPr>
            <a:lvl8pPr marL="2399820" indent="0">
              <a:buNone/>
              <a:defRPr sz="1100">
                <a:solidFill>
                  <a:schemeClr val="tx1">
                    <a:tint val="75000"/>
                  </a:schemeClr>
                </a:solidFill>
              </a:defRPr>
            </a:lvl8pPr>
            <a:lvl9pPr marL="2742650"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
        <p:nvSpPr>
          <p:cNvPr id="24" name="TextBox 23"/>
          <p:cNvSpPr txBox="1"/>
          <p:nvPr/>
        </p:nvSpPr>
        <p:spPr>
          <a:xfrm>
            <a:off x="406403" y="592784"/>
            <a:ext cx="457200" cy="438582"/>
          </a:xfrm>
          <a:prstGeom prst="rect">
            <a:avLst/>
          </a:prstGeom>
        </p:spPr>
        <p:txBody>
          <a:bodyPr vert="horz" lIns="68568" tIns="34289" rIns="68568" bIns="34289" rtlCol="0" anchor="ctr">
            <a:noAutofit/>
          </a:bodyPr>
          <a:lstStyle/>
          <a:p>
            <a:pPr defTabSz="685664"/>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669758" y="2164917"/>
            <a:ext cx="457200" cy="438582"/>
          </a:xfrm>
          <a:prstGeom prst="rect">
            <a:avLst/>
          </a:prstGeom>
        </p:spPr>
        <p:txBody>
          <a:bodyPr vert="horz" lIns="68568" tIns="34289" rIns="68568" bIns="34289" rtlCol="0" anchor="ctr">
            <a:noAutofit/>
          </a:bodyPr>
          <a:lstStyle/>
          <a:p>
            <a:pPr defTabSz="685664"/>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8246592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830" indent="0">
              <a:buFontTx/>
              <a:buNone/>
              <a:defRPr/>
            </a:lvl2pPr>
            <a:lvl3pPr marL="685664" indent="0">
              <a:buFontTx/>
              <a:buNone/>
              <a:defRPr/>
            </a:lvl3pPr>
            <a:lvl4pPr marL="1028496" indent="0">
              <a:buFontTx/>
              <a:buNone/>
              <a:defRPr/>
            </a:lvl4pPr>
            <a:lvl5pPr marL="1371328"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50000"/>
                    <a:lumOff val="50000"/>
                  </a:schemeClr>
                </a:solidFill>
              </a:defRPr>
            </a:lvl1pPr>
            <a:lvl2pPr marL="342830" indent="0">
              <a:buNone/>
              <a:defRPr sz="1400">
                <a:solidFill>
                  <a:schemeClr val="tx1">
                    <a:tint val="75000"/>
                  </a:schemeClr>
                </a:solidFill>
              </a:defRPr>
            </a:lvl2pPr>
            <a:lvl3pPr marL="685664" indent="0">
              <a:buNone/>
              <a:defRPr sz="1200">
                <a:solidFill>
                  <a:schemeClr val="tx1">
                    <a:tint val="75000"/>
                  </a:schemeClr>
                </a:solidFill>
              </a:defRPr>
            </a:lvl3pPr>
            <a:lvl4pPr marL="1028496" indent="0">
              <a:buNone/>
              <a:defRPr sz="1100">
                <a:solidFill>
                  <a:schemeClr val="tx1">
                    <a:tint val="75000"/>
                  </a:schemeClr>
                </a:solidFill>
              </a:defRPr>
            </a:lvl4pPr>
            <a:lvl5pPr marL="1371328" indent="0">
              <a:buNone/>
              <a:defRPr sz="1100">
                <a:solidFill>
                  <a:schemeClr val="tx1">
                    <a:tint val="75000"/>
                  </a:schemeClr>
                </a:solidFill>
              </a:defRPr>
            </a:lvl5pPr>
            <a:lvl6pPr marL="1714163" indent="0">
              <a:buNone/>
              <a:defRPr sz="1100">
                <a:solidFill>
                  <a:schemeClr val="tx1">
                    <a:tint val="75000"/>
                  </a:schemeClr>
                </a:solidFill>
              </a:defRPr>
            </a:lvl6pPr>
            <a:lvl7pPr marL="2056991" indent="0">
              <a:buNone/>
              <a:defRPr sz="1100">
                <a:solidFill>
                  <a:schemeClr val="tx1">
                    <a:tint val="75000"/>
                  </a:schemeClr>
                </a:solidFill>
              </a:defRPr>
            </a:lvl7pPr>
            <a:lvl8pPr marL="2399820" indent="0">
              <a:buNone/>
              <a:defRPr sz="1100">
                <a:solidFill>
                  <a:schemeClr val="tx1">
                    <a:tint val="75000"/>
                  </a:schemeClr>
                </a:solidFill>
              </a:defRPr>
            </a:lvl8pPr>
            <a:lvl9pPr marL="2742650" indent="0">
              <a:buNone/>
              <a:defRPr sz="1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299707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25595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63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11526" y="1494542"/>
            <a:ext cx="4564314" cy="3027516"/>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8" name="Rectangle 27"/>
          <p:cNvSpPr/>
          <p:nvPr/>
        </p:nvSpPr>
        <p:spPr>
          <a:xfrm>
            <a:off x="4575864" y="1494542"/>
            <a:ext cx="1521439" cy="15137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29" name="Picture Placeholder 2"/>
          <p:cNvSpPr>
            <a:spLocks noGrp="1"/>
          </p:cNvSpPr>
          <p:nvPr>
            <p:ph type="pic" sz="quarter" idx="18"/>
          </p:nvPr>
        </p:nvSpPr>
        <p:spPr>
          <a:xfrm>
            <a:off x="6097302" y="1494542"/>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30" name="Rectangle 29"/>
          <p:cNvSpPr/>
          <p:nvPr/>
        </p:nvSpPr>
        <p:spPr>
          <a:xfrm>
            <a:off x="7618741" y="1494542"/>
            <a:ext cx="1521439" cy="15137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34" name="Picture Placeholder 2"/>
          <p:cNvSpPr>
            <a:spLocks noGrp="1"/>
          </p:cNvSpPr>
          <p:nvPr>
            <p:ph type="pic" sz="quarter" idx="20"/>
          </p:nvPr>
        </p:nvSpPr>
        <p:spPr>
          <a:xfrm>
            <a:off x="4575863" y="3008300"/>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35" name="Rectangle 34"/>
          <p:cNvSpPr/>
          <p:nvPr/>
        </p:nvSpPr>
        <p:spPr>
          <a:xfrm>
            <a:off x="6097301" y="3008300"/>
            <a:ext cx="1521439" cy="15137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36" name="Picture Placeholder 2"/>
          <p:cNvSpPr>
            <a:spLocks noGrp="1"/>
          </p:cNvSpPr>
          <p:nvPr>
            <p:ph type="pic" sz="quarter" idx="21"/>
          </p:nvPr>
        </p:nvSpPr>
        <p:spPr>
          <a:xfrm>
            <a:off x="7618740" y="3008300"/>
            <a:ext cx="1521439" cy="1513758"/>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13544935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63" y="457201"/>
            <a:ext cx="978557" cy="3938588"/>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508002" y="457201"/>
            <a:ext cx="5295113" cy="39385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040613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noProof="1"/>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39" indent="0" algn="ctr">
              <a:buNone/>
              <a:defRPr sz="1500"/>
            </a:lvl2pPr>
            <a:lvl3pPr marL="685681" indent="0" algn="ctr">
              <a:buNone/>
              <a:defRPr sz="1400"/>
            </a:lvl3pPr>
            <a:lvl4pPr marL="1028522" indent="0" algn="ctr">
              <a:buNone/>
              <a:defRPr sz="1200"/>
            </a:lvl4pPr>
            <a:lvl5pPr marL="1371362" indent="0" algn="ctr">
              <a:buNone/>
              <a:defRPr sz="1200"/>
            </a:lvl5pPr>
            <a:lvl6pPr marL="1714205" indent="0" algn="ctr">
              <a:buNone/>
              <a:defRPr sz="1200"/>
            </a:lvl6pPr>
            <a:lvl7pPr marL="2057042" indent="0" algn="ctr">
              <a:buNone/>
              <a:defRPr sz="1200"/>
            </a:lvl7pPr>
            <a:lvl8pPr marL="2399880" indent="0" algn="ctr">
              <a:buNone/>
              <a:defRPr sz="1200"/>
            </a:lvl8pPr>
            <a:lvl9pPr marL="2742719" indent="0" algn="ctr">
              <a:buNone/>
              <a:defRPr sz="1200"/>
            </a:lvl9pPr>
          </a:lstStyle>
          <a:p>
            <a:r>
              <a:rPr lang="ru-RU" noProof="1"/>
              <a:t>Образец подзаголовка</a:t>
            </a:r>
          </a:p>
        </p:txBody>
      </p:sp>
      <p:sp>
        <p:nvSpPr>
          <p:cNvPr id="4" name="Дата 3"/>
          <p:cNvSpPr>
            <a:spLocks noGrp="1"/>
          </p:cNvSpPr>
          <p:nvPr>
            <p:ph type="dt" sz="half" idx="10"/>
          </p:nvPr>
        </p:nvSpPr>
        <p:spPr/>
        <p:txBody>
          <a:bodyPr/>
          <a:lstStyle>
            <a:lvl1pPr>
              <a:defRPr/>
            </a:lvl1pPr>
          </a:lstStyle>
          <a:p>
            <a:pPr>
              <a:defRPr/>
            </a:pPr>
            <a:fld id="{FE48ACC9-BA84-4A10-8E0B-2958D0A50B9C}"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AE0C49E-830F-4BF0-82A5-843967BF040B}" type="slidenum">
              <a:rPr lang="ru-RU" altLang="zh-CN"/>
              <a:pPr>
                <a:defRPr/>
              </a:pPr>
              <a:t>‹#›</a:t>
            </a:fld>
            <a:endParaRPr lang="ru-RU" altLang="zh-CN"/>
          </a:p>
        </p:txBody>
      </p:sp>
    </p:spTree>
    <p:extLst>
      <p:ext uri="{BB962C8B-B14F-4D97-AF65-F5344CB8AC3E}">
        <p14:creationId xmlns:p14="http://schemas.microsoft.com/office/powerpoint/2010/main" val="42823453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Объект 2"/>
          <p:cNvSpPr>
            <a:spLocks noGrp="1"/>
          </p:cNvSpPr>
          <p:nvPr>
            <p:ph idx="1"/>
          </p:nvPr>
        </p:nvSpPr>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834562A0-0A98-47D5-9455-B0C53AC04D77}"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F0B51F3-1C94-4C51-952C-F0EFF0FF764C}" type="slidenum">
              <a:rPr lang="ru-RU" altLang="zh-CN"/>
              <a:pPr>
                <a:defRPr/>
              </a:pPr>
              <a:t>‹#›</a:t>
            </a:fld>
            <a:endParaRPr lang="ru-RU" altLang="zh-CN"/>
          </a:p>
        </p:txBody>
      </p:sp>
    </p:spTree>
    <p:extLst>
      <p:ext uri="{BB962C8B-B14F-4D97-AF65-F5344CB8AC3E}">
        <p14:creationId xmlns:p14="http://schemas.microsoft.com/office/powerpoint/2010/main" val="40427621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7"/>
            <a:ext cx="7886700" cy="2139553"/>
          </a:xfrm>
        </p:spPr>
        <p:txBody>
          <a:bodyPr anchor="b"/>
          <a:lstStyle>
            <a:lvl1pPr>
              <a:defRPr sz="4500"/>
            </a:lvl1pPr>
          </a:lstStyle>
          <a:p>
            <a:r>
              <a:rPr lang="ru-RU" noProof="1"/>
              <a:t>Образец заголовка</a:t>
            </a:r>
          </a:p>
        </p:txBody>
      </p:sp>
      <p:sp>
        <p:nvSpPr>
          <p:cNvPr id="3" name="Текст 2"/>
          <p:cNvSpPr>
            <a:spLocks noGrp="1"/>
          </p:cNvSpPr>
          <p:nvPr>
            <p:ph type="body" idx="1"/>
          </p:nvPr>
        </p:nvSpPr>
        <p:spPr>
          <a:xfrm>
            <a:off x="623887" y="3442102"/>
            <a:ext cx="7886700" cy="1125140"/>
          </a:xfrm>
        </p:spPr>
        <p:txBody>
          <a:bodyPr/>
          <a:lstStyle>
            <a:lvl1pPr marL="0" indent="0">
              <a:buNone/>
              <a:defRPr sz="1800">
                <a:solidFill>
                  <a:schemeClr val="tx1">
                    <a:tint val="75000"/>
                  </a:schemeClr>
                </a:solidFill>
              </a:defRPr>
            </a:lvl1pPr>
            <a:lvl2pPr marL="342839" indent="0">
              <a:buNone/>
              <a:defRPr sz="1500">
                <a:solidFill>
                  <a:schemeClr val="tx1">
                    <a:tint val="75000"/>
                  </a:schemeClr>
                </a:solidFill>
              </a:defRPr>
            </a:lvl2pPr>
            <a:lvl3pPr marL="685681" indent="0">
              <a:buNone/>
              <a:defRPr sz="1400">
                <a:solidFill>
                  <a:schemeClr val="tx1">
                    <a:tint val="75000"/>
                  </a:schemeClr>
                </a:solidFill>
              </a:defRPr>
            </a:lvl3pPr>
            <a:lvl4pPr marL="1028522" indent="0">
              <a:buNone/>
              <a:defRPr sz="1200">
                <a:solidFill>
                  <a:schemeClr val="tx1">
                    <a:tint val="75000"/>
                  </a:schemeClr>
                </a:solidFill>
              </a:defRPr>
            </a:lvl4pPr>
            <a:lvl5pPr marL="1371362" indent="0">
              <a:buNone/>
              <a:defRPr sz="1200">
                <a:solidFill>
                  <a:schemeClr val="tx1">
                    <a:tint val="75000"/>
                  </a:schemeClr>
                </a:solidFill>
              </a:defRPr>
            </a:lvl5pPr>
            <a:lvl6pPr marL="1714205" indent="0">
              <a:buNone/>
              <a:defRPr sz="1200">
                <a:solidFill>
                  <a:schemeClr val="tx1">
                    <a:tint val="75000"/>
                  </a:schemeClr>
                </a:solidFill>
              </a:defRPr>
            </a:lvl6pPr>
            <a:lvl7pPr marL="2057042" indent="0">
              <a:buNone/>
              <a:defRPr sz="1200">
                <a:solidFill>
                  <a:schemeClr val="tx1">
                    <a:tint val="75000"/>
                  </a:schemeClr>
                </a:solidFill>
              </a:defRPr>
            </a:lvl7pPr>
            <a:lvl8pPr marL="2399880" indent="0">
              <a:buNone/>
              <a:defRPr sz="1200">
                <a:solidFill>
                  <a:schemeClr val="tx1">
                    <a:tint val="75000"/>
                  </a:schemeClr>
                </a:solidFill>
              </a:defRPr>
            </a:lvl8pPr>
            <a:lvl9pPr marL="2742719" indent="0">
              <a:buNone/>
              <a:defRPr sz="1200">
                <a:solidFill>
                  <a:schemeClr val="tx1">
                    <a:tint val="75000"/>
                  </a:schemeClr>
                </a:solidFill>
              </a:defRPr>
            </a:lvl9pPr>
          </a:lstStyle>
          <a:p>
            <a:pPr lvl="0"/>
            <a:r>
              <a:rPr lang="ru-RU" noProof="1"/>
              <a:t>Образец текста</a:t>
            </a:r>
          </a:p>
        </p:txBody>
      </p:sp>
      <p:sp>
        <p:nvSpPr>
          <p:cNvPr id="4" name="Дата 3"/>
          <p:cNvSpPr>
            <a:spLocks noGrp="1"/>
          </p:cNvSpPr>
          <p:nvPr>
            <p:ph type="dt" sz="half" idx="10"/>
          </p:nvPr>
        </p:nvSpPr>
        <p:spPr/>
        <p:txBody>
          <a:bodyPr/>
          <a:lstStyle>
            <a:lvl1pPr>
              <a:defRPr/>
            </a:lvl1pPr>
          </a:lstStyle>
          <a:p>
            <a:pPr>
              <a:defRPr/>
            </a:pPr>
            <a:fld id="{13B33A54-B47B-4FFF-A873-3737AFA63B8E}"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C02808-ED30-426D-8DD3-78A561BBC63E}" type="slidenum">
              <a:rPr lang="ru-RU" altLang="zh-CN"/>
              <a:pPr>
                <a:defRPr/>
              </a:pPr>
              <a:t>‹#›</a:t>
            </a:fld>
            <a:endParaRPr lang="ru-RU" altLang="zh-CN"/>
          </a:p>
        </p:txBody>
      </p:sp>
    </p:spTree>
    <p:extLst>
      <p:ext uri="{BB962C8B-B14F-4D97-AF65-F5344CB8AC3E}">
        <p14:creationId xmlns:p14="http://schemas.microsoft.com/office/powerpoint/2010/main" val="5272403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Объект 2"/>
          <p:cNvSpPr>
            <a:spLocks noGrp="1"/>
          </p:cNvSpPr>
          <p:nvPr>
            <p:ph sz="half" idx="1"/>
          </p:nvPr>
        </p:nvSpPr>
        <p:spPr>
          <a:xfrm>
            <a:off x="628650" y="1369218"/>
            <a:ext cx="3886200" cy="3263504"/>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Объект 3"/>
          <p:cNvSpPr>
            <a:spLocks noGrp="1"/>
          </p:cNvSpPr>
          <p:nvPr>
            <p:ph sz="half" idx="2"/>
          </p:nvPr>
        </p:nvSpPr>
        <p:spPr>
          <a:xfrm>
            <a:off x="4629150" y="1369218"/>
            <a:ext cx="3886200" cy="3263504"/>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5" name="Дата 3"/>
          <p:cNvSpPr>
            <a:spLocks noGrp="1"/>
          </p:cNvSpPr>
          <p:nvPr>
            <p:ph type="dt" sz="half" idx="10"/>
          </p:nvPr>
        </p:nvSpPr>
        <p:spPr/>
        <p:txBody>
          <a:bodyPr/>
          <a:lstStyle>
            <a:lvl1pPr>
              <a:defRPr/>
            </a:lvl1pPr>
          </a:lstStyle>
          <a:p>
            <a:pPr>
              <a:defRPr/>
            </a:pPr>
            <a:fld id="{9788E74F-D68A-4EA5-8C27-DCF831EF520A}"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59B0DE-1B7B-40E9-B505-6E08CD829BF4}" type="slidenum">
              <a:rPr lang="ru-RU" altLang="zh-CN"/>
              <a:pPr>
                <a:defRPr/>
              </a:pPr>
              <a:t>‹#›</a:t>
            </a:fld>
            <a:endParaRPr lang="ru-RU" altLang="zh-CN"/>
          </a:p>
        </p:txBody>
      </p:sp>
    </p:spTree>
    <p:extLst>
      <p:ext uri="{BB962C8B-B14F-4D97-AF65-F5344CB8AC3E}">
        <p14:creationId xmlns:p14="http://schemas.microsoft.com/office/powerpoint/2010/main" val="38977180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5"/>
            <a:ext cx="7886700" cy="994172"/>
          </a:xfrm>
        </p:spPr>
        <p:txBody>
          <a:bodyPr/>
          <a:lstStyle/>
          <a:p>
            <a:r>
              <a:rPr lang="ru-RU" noProof="1"/>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noProof="1"/>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noProof="1"/>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7" name="Дата 3"/>
          <p:cNvSpPr>
            <a:spLocks noGrp="1"/>
          </p:cNvSpPr>
          <p:nvPr>
            <p:ph type="dt" sz="half" idx="10"/>
          </p:nvPr>
        </p:nvSpPr>
        <p:spPr/>
        <p:txBody>
          <a:bodyPr/>
          <a:lstStyle>
            <a:lvl1pPr>
              <a:defRPr/>
            </a:lvl1pPr>
          </a:lstStyle>
          <a:p>
            <a:pPr>
              <a:defRPr/>
            </a:pPr>
            <a:fld id="{9A6A99E8-2335-4641-AC36-EA523302456F}" type="datetimeFigureOut">
              <a:rPr lang="ru-RU">
                <a:solidFill>
                  <a:prstClr val="black">
                    <a:tint val="75000"/>
                  </a:prstClr>
                </a:solidFill>
              </a:rPr>
              <a:pPr>
                <a:defRPr/>
              </a:pPr>
              <a:t>13.12.2023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B40C336-C60E-47EC-AC08-F36ED712A4FC}" type="slidenum">
              <a:rPr lang="ru-RU" altLang="zh-CN"/>
              <a:pPr>
                <a:defRPr/>
              </a:pPr>
              <a:t>‹#›</a:t>
            </a:fld>
            <a:endParaRPr lang="ru-RU" altLang="zh-CN"/>
          </a:p>
        </p:txBody>
      </p:sp>
    </p:spTree>
    <p:extLst>
      <p:ext uri="{BB962C8B-B14F-4D97-AF65-F5344CB8AC3E}">
        <p14:creationId xmlns:p14="http://schemas.microsoft.com/office/powerpoint/2010/main" val="2319598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Дата 3"/>
          <p:cNvSpPr>
            <a:spLocks noGrp="1"/>
          </p:cNvSpPr>
          <p:nvPr>
            <p:ph type="dt" sz="half" idx="10"/>
          </p:nvPr>
        </p:nvSpPr>
        <p:spPr/>
        <p:txBody>
          <a:bodyPr/>
          <a:lstStyle>
            <a:lvl1pPr>
              <a:defRPr/>
            </a:lvl1pPr>
          </a:lstStyle>
          <a:p>
            <a:pPr>
              <a:defRPr/>
            </a:pPr>
            <a:fld id="{D95DB7B1-BD8D-4388-8069-6B639211C16B}" type="datetimeFigureOut">
              <a:rPr lang="ru-RU">
                <a:solidFill>
                  <a:prstClr val="black">
                    <a:tint val="75000"/>
                  </a:prstClr>
                </a:solidFill>
              </a:rPr>
              <a:pPr>
                <a:defRPr/>
              </a:pPr>
              <a:t>13.12.2023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DE520F4-9441-41B9-AEFD-BFBA39A07752}" type="slidenum">
              <a:rPr lang="ru-RU" altLang="zh-CN"/>
              <a:pPr>
                <a:defRPr/>
              </a:pPr>
              <a:t>‹#›</a:t>
            </a:fld>
            <a:endParaRPr lang="ru-RU" altLang="zh-CN"/>
          </a:p>
        </p:txBody>
      </p:sp>
    </p:spTree>
    <p:extLst>
      <p:ext uri="{BB962C8B-B14F-4D97-AF65-F5344CB8AC3E}">
        <p14:creationId xmlns:p14="http://schemas.microsoft.com/office/powerpoint/2010/main" val="30751922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6E66CE4-F25F-450D-8493-63FB6E055DE6}" type="datetimeFigureOut">
              <a:rPr lang="ru-RU">
                <a:solidFill>
                  <a:prstClr val="black">
                    <a:tint val="75000"/>
                  </a:prstClr>
                </a:solidFill>
              </a:rPr>
              <a:pPr>
                <a:defRPr/>
              </a:pPr>
              <a:t>13.12.2023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DA21673-6922-4277-B202-3AC2FB6421C9}" type="slidenum">
              <a:rPr lang="ru-RU" altLang="zh-CN"/>
              <a:pPr>
                <a:defRPr/>
              </a:pPr>
              <a:t>‹#›</a:t>
            </a:fld>
            <a:endParaRPr lang="ru-RU" altLang="zh-CN"/>
          </a:p>
        </p:txBody>
      </p:sp>
    </p:spTree>
    <p:extLst>
      <p:ext uri="{BB962C8B-B14F-4D97-AF65-F5344CB8AC3E}">
        <p14:creationId xmlns:p14="http://schemas.microsoft.com/office/powerpoint/2010/main" val="33785711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noProof="1"/>
              <a:t>Образец заголовка</a:t>
            </a:r>
          </a:p>
        </p:txBody>
      </p:sp>
      <p:sp>
        <p:nvSpPr>
          <p:cNvPr id="3" name="Объект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Текст 3"/>
          <p:cNvSpPr>
            <a:spLocks noGrp="1"/>
          </p:cNvSpPr>
          <p:nvPr>
            <p:ph type="body" sz="half" idx="2"/>
          </p:nvPr>
        </p:nvSpPr>
        <p:spPr>
          <a:xfrm>
            <a:off x="629841" y="1543051"/>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noProof="1"/>
              <a:t>Образец текста</a:t>
            </a:r>
          </a:p>
        </p:txBody>
      </p:sp>
      <p:sp>
        <p:nvSpPr>
          <p:cNvPr id="5" name="Дата 3"/>
          <p:cNvSpPr>
            <a:spLocks noGrp="1"/>
          </p:cNvSpPr>
          <p:nvPr>
            <p:ph type="dt" sz="half" idx="10"/>
          </p:nvPr>
        </p:nvSpPr>
        <p:spPr/>
        <p:txBody>
          <a:bodyPr/>
          <a:lstStyle>
            <a:lvl1pPr>
              <a:defRPr/>
            </a:lvl1pPr>
          </a:lstStyle>
          <a:p>
            <a:pPr>
              <a:defRPr/>
            </a:pPr>
            <a:fld id="{B80684B8-4F1A-4BBD-A904-F8761BA756AF}"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D127269-FD3F-4A98-A4D8-B1C8E1C638D2}" type="slidenum">
              <a:rPr lang="ru-RU" altLang="zh-CN"/>
              <a:pPr>
                <a:defRPr/>
              </a:pPr>
              <a:t>‹#›</a:t>
            </a:fld>
            <a:endParaRPr lang="ru-RU" altLang="zh-CN"/>
          </a:p>
        </p:txBody>
      </p:sp>
    </p:spTree>
    <p:extLst>
      <p:ext uri="{BB962C8B-B14F-4D97-AF65-F5344CB8AC3E}">
        <p14:creationId xmlns:p14="http://schemas.microsoft.com/office/powerpoint/2010/main" val="40480378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noProof="1"/>
              <a:t>Образец заголовка</a:t>
            </a:r>
          </a:p>
        </p:txBody>
      </p:sp>
      <p:sp>
        <p:nvSpPr>
          <p:cNvPr id="3" name="Рисунок 2"/>
          <p:cNvSpPr>
            <a:spLocks noGrp="1"/>
          </p:cNvSpPr>
          <p:nvPr>
            <p:ph type="pic" idx="1"/>
          </p:nvPr>
        </p:nvSpPr>
        <p:spPr>
          <a:xfrm>
            <a:off x="3887391" y="740570"/>
            <a:ext cx="4629150" cy="3655219"/>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pPr lvl="0"/>
            <a:endParaRPr lang="ru-RU" noProof="1"/>
          </a:p>
        </p:txBody>
      </p:sp>
      <p:sp>
        <p:nvSpPr>
          <p:cNvPr id="4" name="Текст 3"/>
          <p:cNvSpPr>
            <a:spLocks noGrp="1"/>
          </p:cNvSpPr>
          <p:nvPr>
            <p:ph type="body" sz="half" idx="2"/>
          </p:nvPr>
        </p:nvSpPr>
        <p:spPr>
          <a:xfrm>
            <a:off x="629841" y="1543051"/>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noProof="1"/>
              <a:t>Образец текста</a:t>
            </a:r>
          </a:p>
        </p:txBody>
      </p:sp>
      <p:sp>
        <p:nvSpPr>
          <p:cNvPr id="5" name="Дата 3"/>
          <p:cNvSpPr>
            <a:spLocks noGrp="1"/>
          </p:cNvSpPr>
          <p:nvPr>
            <p:ph type="dt" sz="half" idx="10"/>
          </p:nvPr>
        </p:nvSpPr>
        <p:spPr/>
        <p:txBody>
          <a:bodyPr/>
          <a:lstStyle>
            <a:lvl1pPr>
              <a:defRPr/>
            </a:lvl1pPr>
          </a:lstStyle>
          <a:p>
            <a:pPr>
              <a:defRPr/>
            </a:pPr>
            <a:fld id="{FDFF408A-BF7A-427E-B9E9-7FD5C23B5A7B}"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12A1663-6556-4B9B-98B1-2542BFBD7085}" type="slidenum">
              <a:rPr lang="ru-RU" altLang="zh-CN"/>
              <a:pPr>
                <a:defRPr/>
              </a:pPr>
              <a:t>‹#›</a:t>
            </a:fld>
            <a:endParaRPr lang="ru-RU" altLang="zh-CN"/>
          </a:p>
        </p:txBody>
      </p:sp>
    </p:spTree>
    <p:extLst>
      <p:ext uri="{BB962C8B-B14F-4D97-AF65-F5344CB8AC3E}">
        <p14:creationId xmlns:p14="http://schemas.microsoft.com/office/powerpoint/2010/main" val="3321656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64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685801" y="1344704"/>
            <a:ext cx="3728678" cy="2447367"/>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3" name="Picture Placeholder 2"/>
          <p:cNvSpPr>
            <a:spLocks noGrp="1"/>
          </p:cNvSpPr>
          <p:nvPr>
            <p:ph type="pic" sz="quarter" idx="17"/>
          </p:nvPr>
        </p:nvSpPr>
        <p:spPr>
          <a:xfrm>
            <a:off x="4729522" y="1344704"/>
            <a:ext cx="3728678" cy="2447367"/>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13953558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Вертикальный текст 2"/>
          <p:cNvSpPr>
            <a:spLocks noGrp="1"/>
          </p:cNvSpPr>
          <p:nvPr>
            <p:ph type="body" orient="vert" idx="1"/>
          </p:nvPr>
        </p:nvSpPr>
        <p:spPr/>
        <p:txBody>
          <a:bodyPr vert="eaVert"/>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51CB8830-9A83-41CA-B09F-DEF589FA9972}"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2A6567-9D1B-4213-8E67-0BE36B95E211}" type="slidenum">
              <a:rPr lang="ru-RU" altLang="zh-CN"/>
              <a:pPr>
                <a:defRPr/>
              </a:pPr>
              <a:t>‹#›</a:t>
            </a:fld>
            <a:endParaRPr lang="ru-RU" altLang="zh-CN"/>
          </a:p>
        </p:txBody>
      </p:sp>
    </p:spTree>
    <p:extLst>
      <p:ext uri="{BB962C8B-B14F-4D97-AF65-F5344CB8AC3E}">
        <p14:creationId xmlns:p14="http://schemas.microsoft.com/office/powerpoint/2010/main" val="210417750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3"/>
            <a:ext cx="1971675" cy="4358879"/>
          </a:xfrm>
        </p:spPr>
        <p:txBody>
          <a:bodyPr vert="eaVert"/>
          <a:lstStyle/>
          <a:p>
            <a:r>
              <a:rPr lang="ru-RU" noProof="1"/>
              <a:t>Образец заголовка</a:t>
            </a:r>
          </a:p>
        </p:txBody>
      </p:sp>
      <p:sp>
        <p:nvSpPr>
          <p:cNvPr id="3" name="Вертикальный текст 2"/>
          <p:cNvSpPr>
            <a:spLocks noGrp="1"/>
          </p:cNvSpPr>
          <p:nvPr>
            <p:ph type="body" orient="vert" idx="1"/>
          </p:nvPr>
        </p:nvSpPr>
        <p:spPr>
          <a:xfrm>
            <a:off x="628652" y="273843"/>
            <a:ext cx="5800725" cy="4358879"/>
          </a:xfrm>
        </p:spPr>
        <p:txBody>
          <a:bodyPr vert="eaVert"/>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E7B4F827-74A6-4D94-B941-14AEE3B68FC9}"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8C2A67E-6CDC-4497-A930-1D4FB3E37F8F}" type="slidenum">
              <a:rPr lang="ru-RU" altLang="zh-CN"/>
              <a:pPr>
                <a:defRPr/>
              </a:pPr>
              <a:t>‹#›</a:t>
            </a:fld>
            <a:endParaRPr lang="ru-RU" altLang="zh-CN"/>
          </a:p>
        </p:txBody>
      </p:sp>
    </p:spTree>
    <p:extLst>
      <p:ext uri="{BB962C8B-B14F-4D97-AF65-F5344CB8AC3E}">
        <p14:creationId xmlns:p14="http://schemas.microsoft.com/office/powerpoint/2010/main" val="19081206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noProof="1"/>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ru-RU" noProof="1"/>
              <a:t>Образец подзаголовка</a:t>
            </a:r>
          </a:p>
        </p:txBody>
      </p:sp>
      <p:sp>
        <p:nvSpPr>
          <p:cNvPr id="4" name="Дата 3"/>
          <p:cNvSpPr>
            <a:spLocks noGrp="1"/>
          </p:cNvSpPr>
          <p:nvPr>
            <p:ph type="dt" sz="half" idx="10"/>
          </p:nvPr>
        </p:nvSpPr>
        <p:spPr/>
        <p:txBody>
          <a:bodyPr/>
          <a:lstStyle>
            <a:lvl1pPr>
              <a:defRPr/>
            </a:lvl1pPr>
          </a:lstStyle>
          <a:p>
            <a:pPr>
              <a:defRPr/>
            </a:pPr>
            <a:fld id="{FE48ACC9-BA84-4A10-8E0B-2958D0A50B9C}"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AE0C49E-830F-4BF0-82A5-843967BF040B}" type="slidenum">
              <a:rPr lang="ru-RU" altLang="zh-CN"/>
              <a:pPr>
                <a:defRPr/>
              </a:pPr>
              <a:t>‹#›</a:t>
            </a:fld>
            <a:endParaRPr lang="ru-RU" altLang="zh-CN"/>
          </a:p>
        </p:txBody>
      </p:sp>
    </p:spTree>
    <p:extLst>
      <p:ext uri="{BB962C8B-B14F-4D97-AF65-F5344CB8AC3E}">
        <p14:creationId xmlns:p14="http://schemas.microsoft.com/office/powerpoint/2010/main" val="37820314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Объект 2"/>
          <p:cNvSpPr>
            <a:spLocks noGrp="1"/>
          </p:cNvSpPr>
          <p:nvPr>
            <p:ph idx="1"/>
          </p:nvPr>
        </p:nvSpPr>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834562A0-0A98-47D5-9455-B0C53AC04D77}"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F0B51F3-1C94-4C51-952C-F0EFF0FF764C}" type="slidenum">
              <a:rPr lang="ru-RU" altLang="zh-CN"/>
              <a:pPr>
                <a:defRPr/>
              </a:pPr>
              <a:t>‹#›</a:t>
            </a:fld>
            <a:endParaRPr lang="ru-RU" altLang="zh-CN"/>
          </a:p>
        </p:txBody>
      </p:sp>
    </p:spTree>
    <p:extLst>
      <p:ext uri="{BB962C8B-B14F-4D97-AF65-F5344CB8AC3E}">
        <p14:creationId xmlns:p14="http://schemas.microsoft.com/office/powerpoint/2010/main" val="1706281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7"/>
            <a:ext cx="7886700" cy="2139553"/>
          </a:xfrm>
        </p:spPr>
        <p:txBody>
          <a:bodyPr anchor="b"/>
          <a:lstStyle>
            <a:lvl1pPr>
              <a:defRPr sz="4500"/>
            </a:lvl1pPr>
          </a:lstStyle>
          <a:p>
            <a:r>
              <a:rPr lang="ru-RU" noProof="1"/>
              <a:t>Образец заголовка</a:t>
            </a:r>
          </a:p>
        </p:txBody>
      </p:sp>
      <p:sp>
        <p:nvSpPr>
          <p:cNvPr id="3" name="Текст 2"/>
          <p:cNvSpPr>
            <a:spLocks noGrp="1"/>
          </p:cNvSpPr>
          <p:nvPr>
            <p:ph type="body" idx="1"/>
          </p:nvPr>
        </p:nvSpPr>
        <p:spPr>
          <a:xfrm>
            <a:off x="623887" y="3442102"/>
            <a:ext cx="7886700" cy="1125140"/>
          </a:xfrm>
        </p:spPr>
        <p:txBody>
          <a:bodyPr/>
          <a:lstStyle>
            <a:lvl1pPr marL="0" indent="0">
              <a:buNone/>
              <a:defRPr sz="1800">
                <a:solidFill>
                  <a:schemeClr val="tx1">
                    <a:tint val="75000"/>
                  </a:schemeClr>
                </a:solidFill>
              </a:defRPr>
            </a:lvl1pPr>
            <a:lvl2pPr marL="342866" indent="0">
              <a:buNone/>
              <a:defRPr sz="1500">
                <a:solidFill>
                  <a:schemeClr val="tx1">
                    <a:tint val="75000"/>
                  </a:schemeClr>
                </a:solidFill>
              </a:defRPr>
            </a:lvl2pPr>
            <a:lvl3pPr marL="685732" indent="0">
              <a:buNone/>
              <a:defRPr sz="14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ru-RU" noProof="1"/>
              <a:t>Образец текста</a:t>
            </a:r>
          </a:p>
        </p:txBody>
      </p:sp>
      <p:sp>
        <p:nvSpPr>
          <p:cNvPr id="4" name="Дата 3"/>
          <p:cNvSpPr>
            <a:spLocks noGrp="1"/>
          </p:cNvSpPr>
          <p:nvPr>
            <p:ph type="dt" sz="half" idx="10"/>
          </p:nvPr>
        </p:nvSpPr>
        <p:spPr/>
        <p:txBody>
          <a:bodyPr/>
          <a:lstStyle>
            <a:lvl1pPr>
              <a:defRPr/>
            </a:lvl1pPr>
          </a:lstStyle>
          <a:p>
            <a:pPr>
              <a:defRPr/>
            </a:pPr>
            <a:fld id="{13B33A54-B47B-4FFF-A873-3737AFA63B8E}"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C02808-ED30-426D-8DD3-78A561BBC63E}" type="slidenum">
              <a:rPr lang="ru-RU" altLang="zh-CN"/>
              <a:pPr>
                <a:defRPr/>
              </a:pPr>
              <a:t>‹#›</a:t>
            </a:fld>
            <a:endParaRPr lang="ru-RU" altLang="zh-CN"/>
          </a:p>
        </p:txBody>
      </p:sp>
    </p:spTree>
    <p:extLst>
      <p:ext uri="{BB962C8B-B14F-4D97-AF65-F5344CB8AC3E}">
        <p14:creationId xmlns:p14="http://schemas.microsoft.com/office/powerpoint/2010/main" val="6726467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Объект 2"/>
          <p:cNvSpPr>
            <a:spLocks noGrp="1"/>
          </p:cNvSpPr>
          <p:nvPr>
            <p:ph sz="half" idx="1"/>
          </p:nvPr>
        </p:nvSpPr>
        <p:spPr>
          <a:xfrm>
            <a:off x="628650" y="1369218"/>
            <a:ext cx="3886200" cy="3263504"/>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Объект 3"/>
          <p:cNvSpPr>
            <a:spLocks noGrp="1"/>
          </p:cNvSpPr>
          <p:nvPr>
            <p:ph sz="half" idx="2"/>
          </p:nvPr>
        </p:nvSpPr>
        <p:spPr>
          <a:xfrm>
            <a:off x="4629150" y="1369218"/>
            <a:ext cx="3886200" cy="3263504"/>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5" name="Дата 3"/>
          <p:cNvSpPr>
            <a:spLocks noGrp="1"/>
          </p:cNvSpPr>
          <p:nvPr>
            <p:ph type="dt" sz="half" idx="10"/>
          </p:nvPr>
        </p:nvSpPr>
        <p:spPr/>
        <p:txBody>
          <a:bodyPr/>
          <a:lstStyle>
            <a:lvl1pPr>
              <a:defRPr/>
            </a:lvl1pPr>
          </a:lstStyle>
          <a:p>
            <a:pPr>
              <a:defRPr/>
            </a:pPr>
            <a:fld id="{9788E74F-D68A-4EA5-8C27-DCF831EF520A}"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59B0DE-1B7B-40E9-B505-6E08CD829BF4}" type="slidenum">
              <a:rPr lang="ru-RU" altLang="zh-CN"/>
              <a:pPr>
                <a:defRPr/>
              </a:pPr>
              <a:t>‹#›</a:t>
            </a:fld>
            <a:endParaRPr lang="ru-RU" altLang="zh-CN"/>
          </a:p>
        </p:txBody>
      </p:sp>
    </p:spTree>
    <p:extLst>
      <p:ext uri="{BB962C8B-B14F-4D97-AF65-F5344CB8AC3E}">
        <p14:creationId xmlns:p14="http://schemas.microsoft.com/office/powerpoint/2010/main" val="8215196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5"/>
            <a:ext cx="7886700" cy="994172"/>
          </a:xfrm>
        </p:spPr>
        <p:txBody>
          <a:bodyPr/>
          <a:lstStyle/>
          <a:p>
            <a:r>
              <a:rPr lang="ru-RU" noProof="1"/>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ru-RU" noProof="1"/>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ru-RU" noProof="1"/>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7" name="Дата 3"/>
          <p:cNvSpPr>
            <a:spLocks noGrp="1"/>
          </p:cNvSpPr>
          <p:nvPr>
            <p:ph type="dt" sz="half" idx="10"/>
          </p:nvPr>
        </p:nvSpPr>
        <p:spPr/>
        <p:txBody>
          <a:bodyPr/>
          <a:lstStyle>
            <a:lvl1pPr>
              <a:defRPr/>
            </a:lvl1pPr>
          </a:lstStyle>
          <a:p>
            <a:pPr>
              <a:defRPr/>
            </a:pPr>
            <a:fld id="{9A6A99E8-2335-4641-AC36-EA523302456F}" type="datetimeFigureOut">
              <a:rPr lang="ru-RU">
                <a:solidFill>
                  <a:prstClr val="black">
                    <a:tint val="75000"/>
                  </a:prstClr>
                </a:solidFill>
              </a:rPr>
              <a:pPr>
                <a:defRPr/>
              </a:pPr>
              <a:t>13.12.2023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B40C336-C60E-47EC-AC08-F36ED712A4FC}" type="slidenum">
              <a:rPr lang="ru-RU" altLang="zh-CN"/>
              <a:pPr>
                <a:defRPr/>
              </a:pPr>
              <a:t>‹#›</a:t>
            </a:fld>
            <a:endParaRPr lang="ru-RU" altLang="zh-CN"/>
          </a:p>
        </p:txBody>
      </p:sp>
    </p:spTree>
    <p:extLst>
      <p:ext uri="{BB962C8B-B14F-4D97-AF65-F5344CB8AC3E}">
        <p14:creationId xmlns:p14="http://schemas.microsoft.com/office/powerpoint/2010/main" val="37159021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Дата 3"/>
          <p:cNvSpPr>
            <a:spLocks noGrp="1"/>
          </p:cNvSpPr>
          <p:nvPr>
            <p:ph type="dt" sz="half" idx="10"/>
          </p:nvPr>
        </p:nvSpPr>
        <p:spPr/>
        <p:txBody>
          <a:bodyPr/>
          <a:lstStyle>
            <a:lvl1pPr>
              <a:defRPr/>
            </a:lvl1pPr>
          </a:lstStyle>
          <a:p>
            <a:pPr>
              <a:defRPr/>
            </a:pPr>
            <a:fld id="{D95DB7B1-BD8D-4388-8069-6B639211C16B}" type="datetimeFigureOut">
              <a:rPr lang="ru-RU">
                <a:solidFill>
                  <a:prstClr val="black">
                    <a:tint val="75000"/>
                  </a:prstClr>
                </a:solidFill>
              </a:rPr>
              <a:pPr>
                <a:defRPr/>
              </a:pPr>
              <a:t>13.12.2023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DE520F4-9441-41B9-AEFD-BFBA39A07752}" type="slidenum">
              <a:rPr lang="ru-RU" altLang="zh-CN"/>
              <a:pPr>
                <a:defRPr/>
              </a:pPr>
              <a:t>‹#›</a:t>
            </a:fld>
            <a:endParaRPr lang="ru-RU" altLang="zh-CN"/>
          </a:p>
        </p:txBody>
      </p:sp>
    </p:spTree>
    <p:extLst>
      <p:ext uri="{BB962C8B-B14F-4D97-AF65-F5344CB8AC3E}">
        <p14:creationId xmlns:p14="http://schemas.microsoft.com/office/powerpoint/2010/main" val="36258696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6E66CE4-F25F-450D-8493-63FB6E055DE6}" type="datetimeFigureOut">
              <a:rPr lang="ru-RU">
                <a:solidFill>
                  <a:prstClr val="black">
                    <a:tint val="75000"/>
                  </a:prstClr>
                </a:solidFill>
              </a:rPr>
              <a:pPr>
                <a:defRPr/>
              </a:pPr>
              <a:t>13.12.2023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DA21673-6922-4277-B202-3AC2FB6421C9}" type="slidenum">
              <a:rPr lang="ru-RU" altLang="zh-CN"/>
              <a:pPr>
                <a:defRPr/>
              </a:pPr>
              <a:t>‹#›</a:t>
            </a:fld>
            <a:endParaRPr lang="ru-RU" altLang="zh-CN"/>
          </a:p>
        </p:txBody>
      </p:sp>
    </p:spTree>
    <p:extLst>
      <p:ext uri="{BB962C8B-B14F-4D97-AF65-F5344CB8AC3E}">
        <p14:creationId xmlns:p14="http://schemas.microsoft.com/office/powerpoint/2010/main" val="33248719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noProof="1"/>
              <a:t>Образец заголовка</a:t>
            </a:r>
          </a:p>
        </p:txBody>
      </p:sp>
      <p:sp>
        <p:nvSpPr>
          <p:cNvPr id="3" name="Объект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Текст 3"/>
          <p:cNvSpPr>
            <a:spLocks noGrp="1"/>
          </p:cNvSpPr>
          <p:nvPr>
            <p:ph type="body" sz="half" idx="2"/>
          </p:nvPr>
        </p:nvSpPr>
        <p:spPr>
          <a:xfrm>
            <a:off x="629841" y="1543051"/>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ru-RU" noProof="1"/>
              <a:t>Образец текста</a:t>
            </a:r>
          </a:p>
        </p:txBody>
      </p:sp>
      <p:sp>
        <p:nvSpPr>
          <p:cNvPr id="5" name="Дата 3"/>
          <p:cNvSpPr>
            <a:spLocks noGrp="1"/>
          </p:cNvSpPr>
          <p:nvPr>
            <p:ph type="dt" sz="half" idx="10"/>
          </p:nvPr>
        </p:nvSpPr>
        <p:spPr/>
        <p:txBody>
          <a:bodyPr/>
          <a:lstStyle>
            <a:lvl1pPr>
              <a:defRPr/>
            </a:lvl1pPr>
          </a:lstStyle>
          <a:p>
            <a:pPr>
              <a:defRPr/>
            </a:pPr>
            <a:fld id="{B80684B8-4F1A-4BBD-A904-F8761BA756AF}"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D127269-FD3F-4A98-A4D8-B1C8E1C638D2}" type="slidenum">
              <a:rPr lang="ru-RU" altLang="zh-CN"/>
              <a:pPr>
                <a:defRPr/>
              </a:pPr>
              <a:t>‹#›</a:t>
            </a:fld>
            <a:endParaRPr lang="ru-RU" altLang="zh-CN"/>
          </a:p>
        </p:txBody>
      </p:sp>
    </p:spTree>
    <p:extLst>
      <p:ext uri="{BB962C8B-B14F-4D97-AF65-F5344CB8AC3E}">
        <p14:creationId xmlns:p14="http://schemas.microsoft.com/office/powerpoint/2010/main" val="66890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65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0" y="1344706"/>
            <a:ext cx="9144000" cy="2286002"/>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11510634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noProof="1"/>
              <a:t>Образец заголовка</a:t>
            </a:r>
          </a:p>
        </p:txBody>
      </p:sp>
      <p:sp>
        <p:nvSpPr>
          <p:cNvPr id="3" name="Рисунок 2"/>
          <p:cNvSpPr>
            <a:spLocks noGrp="1"/>
          </p:cNvSpPr>
          <p:nvPr>
            <p:ph type="pic" idx="1"/>
          </p:nvPr>
        </p:nvSpPr>
        <p:spPr>
          <a:xfrm>
            <a:off x="3887391" y="740570"/>
            <a:ext cx="4629150" cy="3655219"/>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ru-RU" noProof="1"/>
          </a:p>
        </p:txBody>
      </p:sp>
      <p:sp>
        <p:nvSpPr>
          <p:cNvPr id="4" name="Текст 3"/>
          <p:cNvSpPr>
            <a:spLocks noGrp="1"/>
          </p:cNvSpPr>
          <p:nvPr>
            <p:ph type="body" sz="half" idx="2"/>
          </p:nvPr>
        </p:nvSpPr>
        <p:spPr>
          <a:xfrm>
            <a:off x="629841" y="1543051"/>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ru-RU" noProof="1"/>
              <a:t>Образец текста</a:t>
            </a:r>
          </a:p>
        </p:txBody>
      </p:sp>
      <p:sp>
        <p:nvSpPr>
          <p:cNvPr id="5" name="Дата 3"/>
          <p:cNvSpPr>
            <a:spLocks noGrp="1"/>
          </p:cNvSpPr>
          <p:nvPr>
            <p:ph type="dt" sz="half" idx="10"/>
          </p:nvPr>
        </p:nvSpPr>
        <p:spPr/>
        <p:txBody>
          <a:bodyPr/>
          <a:lstStyle>
            <a:lvl1pPr>
              <a:defRPr/>
            </a:lvl1pPr>
          </a:lstStyle>
          <a:p>
            <a:pPr>
              <a:defRPr/>
            </a:pPr>
            <a:fld id="{FDFF408A-BF7A-427E-B9E9-7FD5C23B5A7B}"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12A1663-6556-4B9B-98B1-2542BFBD7085}" type="slidenum">
              <a:rPr lang="ru-RU" altLang="zh-CN"/>
              <a:pPr>
                <a:defRPr/>
              </a:pPr>
              <a:t>‹#›</a:t>
            </a:fld>
            <a:endParaRPr lang="ru-RU" altLang="zh-CN"/>
          </a:p>
        </p:txBody>
      </p:sp>
    </p:spTree>
    <p:extLst>
      <p:ext uri="{BB962C8B-B14F-4D97-AF65-F5344CB8AC3E}">
        <p14:creationId xmlns:p14="http://schemas.microsoft.com/office/powerpoint/2010/main" val="42681539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Вертикальный текст 2"/>
          <p:cNvSpPr>
            <a:spLocks noGrp="1"/>
          </p:cNvSpPr>
          <p:nvPr>
            <p:ph type="body" orient="vert" idx="1"/>
          </p:nvPr>
        </p:nvSpPr>
        <p:spPr/>
        <p:txBody>
          <a:bodyPr vert="eaVert"/>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51CB8830-9A83-41CA-B09F-DEF589FA9972}"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2A6567-9D1B-4213-8E67-0BE36B95E211}" type="slidenum">
              <a:rPr lang="ru-RU" altLang="zh-CN"/>
              <a:pPr>
                <a:defRPr/>
              </a:pPr>
              <a:t>‹#›</a:t>
            </a:fld>
            <a:endParaRPr lang="ru-RU" altLang="zh-CN"/>
          </a:p>
        </p:txBody>
      </p:sp>
    </p:spTree>
    <p:extLst>
      <p:ext uri="{BB962C8B-B14F-4D97-AF65-F5344CB8AC3E}">
        <p14:creationId xmlns:p14="http://schemas.microsoft.com/office/powerpoint/2010/main" val="33134431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3"/>
            <a:ext cx="1971675" cy="4358879"/>
          </a:xfrm>
        </p:spPr>
        <p:txBody>
          <a:bodyPr vert="eaVert"/>
          <a:lstStyle/>
          <a:p>
            <a:r>
              <a:rPr lang="ru-RU" noProof="1"/>
              <a:t>Образец заголовка</a:t>
            </a:r>
          </a:p>
        </p:txBody>
      </p:sp>
      <p:sp>
        <p:nvSpPr>
          <p:cNvPr id="3" name="Вертикальный текст 2"/>
          <p:cNvSpPr>
            <a:spLocks noGrp="1"/>
          </p:cNvSpPr>
          <p:nvPr>
            <p:ph type="body" orient="vert" idx="1"/>
          </p:nvPr>
        </p:nvSpPr>
        <p:spPr>
          <a:xfrm>
            <a:off x="628652" y="273843"/>
            <a:ext cx="5800725" cy="4358879"/>
          </a:xfrm>
        </p:spPr>
        <p:txBody>
          <a:bodyPr vert="eaVert"/>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E7B4F827-74A6-4D94-B941-14AEE3B68FC9}"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8C2A67E-6CDC-4497-A930-1D4FB3E37F8F}" type="slidenum">
              <a:rPr lang="ru-RU" altLang="zh-CN"/>
              <a:pPr>
                <a:defRPr/>
              </a:pPr>
              <a:t>‹#›</a:t>
            </a:fld>
            <a:endParaRPr lang="ru-RU" altLang="zh-CN"/>
          </a:p>
        </p:txBody>
      </p:sp>
    </p:spTree>
    <p:extLst>
      <p:ext uri="{BB962C8B-B14F-4D97-AF65-F5344CB8AC3E}">
        <p14:creationId xmlns:p14="http://schemas.microsoft.com/office/powerpoint/2010/main" val="33171484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noProof="1"/>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noProof="1"/>
              <a:t>Образец подзаголовка</a:t>
            </a:r>
          </a:p>
        </p:txBody>
      </p:sp>
      <p:sp>
        <p:nvSpPr>
          <p:cNvPr id="4" name="Дата 3"/>
          <p:cNvSpPr>
            <a:spLocks noGrp="1"/>
          </p:cNvSpPr>
          <p:nvPr>
            <p:ph type="dt" sz="half" idx="10"/>
          </p:nvPr>
        </p:nvSpPr>
        <p:spPr/>
        <p:txBody>
          <a:bodyPr/>
          <a:lstStyle>
            <a:lvl1pPr>
              <a:defRPr/>
            </a:lvl1pPr>
          </a:lstStyle>
          <a:p>
            <a:pPr>
              <a:defRPr/>
            </a:pPr>
            <a:fld id="{FE48ACC9-BA84-4A10-8E0B-2958D0A50B9C}"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AE0C49E-830F-4BF0-82A5-843967BF040B}" type="slidenum">
              <a:rPr lang="ru-RU" altLang="zh-CN"/>
              <a:pPr>
                <a:defRPr/>
              </a:pPr>
              <a:t>‹#›</a:t>
            </a:fld>
            <a:endParaRPr lang="ru-RU" altLang="zh-CN"/>
          </a:p>
        </p:txBody>
      </p:sp>
    </p:spTree>
    <p:extLst>
      <p:ext uri="{BB962C8B-B14F-4D97-AF65-F5344CB8AC3E}">
        <p14:creationId xmlns:p14="http://schemas.microsoft.com/office/powerpoint/2010/main" val="22430217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Объект 2"/>
          <p:cNvSpPr>
            <a:spLocks noGrp="1"/>
          </p:cNvSpPr>
          <p:nvPr>
            <p:ph idx="1"/>
          </p:nvPr>
        </p:nvSpPr>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834562A0-0A98-47D5-9455-B0C53AC04D77}"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F0B51F3-1C94-4C51-952C-F0EFF0FF764C}" type="slidenum">
              <a:rPr lang="ru-RU" altLang="zh-CN"/>
              <a:pPr>
                <a:defRPr/>
              </a:pPr>
              <a:t>‹#›</a:t>
            </a:fld>
            <a:endParaRPr lang="ru-RU" altLang="zh-CN"/>
          </a:p>
        </p:txBody>
      </p:sp>
    </p:spTree>
    <p:extLst>
      <p:ext uri="{BB962C8B-B14F-4D97-AF65-F5344CB8AC3E}">
        <p14:creationId xmlns:p14="http://schemas.microsoft.com/office/powerpoint/2010/main" val="20924671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4"/>
            <a:ext cx="7886700" cy="2139553"/>
          </a:xfrm>
        </p:spPr>
        <p:txBody>
          <a:bodyPr anchor="b"/>
          <a:lstStyle>
            <a:lvl1pPr>
              <a:defRPr sz="4500"/>
            </a:lvl1pPr>
          </a:lstStyle>
          <a:p>
            <a:r>
              <a:rPr lang="ru-RU" noProof="1"/>
              <a:t>Образец заголовка</a:t>
            </a:r>
          </a:p>
        </p:txBody>
      </p:sp>
      <p:sp>
        <p:nvSpPr>
          <p:cNvPr id="3" name="Текст 2"/>
          <p:cNvSpPr>
            <a:spLocks noGrp="1"/>
          </p:cNvSpPr>
          <p:nvPr>
            <p:ph type="body" idx="1"/>
          </p:nvPr>
        </p:nvSpPr>
        <p:spPr>
          <a:xfrm>
            <a:off x="623887" y="344210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noProof="1"/>
              <a:t>Образец текста</a:t>
            </a:r>
          </a:p>
        </p:txBody>
      </p:sp>
      <p:sp>
        <p:nvSpPr>
          <p:cNvPr id="4" name="Дата 3"/>
          <p:cNvSpPr>
            <a:spLocks noGrp="1"/>
          </p:cNvSpPr>
          <p:nvPr>
            <p:ph type="dt" sz="half" idx="10"/>
          </p:nvPr>
        </p:nvSpPr>
        <p:spPr/>
        <p:txBody>
          <a:bodyPr/>
          <a:lstStyle>
            <a:lvl1pPr>
              <a:defRPr/>
            </a:lvl1pPr>
          </a:lstStyle>
          <a:p>
            <a:pPr>
              <a:defRPr/>
            </a:pPr>
            <a:fld id="{13B33A54-B47B-4FFF-A873-3737AFA63B8E}"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C02808-ED30-426D-8DD3-78A561BBC63E}" type="slidenum">
              <a:rPr lang="ru-RU" altLang="zh-CN"/>
              <a:pPr>
                <a:defRPr/>
              </a:pPr>
              <a:t>‹#›</a:t>
            </a:fld>
            <a:endParaRPr lang="ru-RU" altLang="zh-CN"/>
          </a:p>
        </p:txBody>
      </p:sp>
    </p:spTree>
    <p:extLst>
      <p:ext uri="{BB962C8B-B14F-4D97-AF65-F5344CB8AC3E}">
        <p14:creationId xmlns:p14="http://schemas.microsoft.com/office/powerpoint/2010/main" val="35325322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Объект 2"/>
          <p:cNvSpPr>
            <a:spLocks noGrp="1"/>
          </p:cNvSpPr>
          <p:nvPr>
            <p:ph sz="half" idx="1"/>
          </p:nvPr>
        </p:nvSpPr>
        <p:spPr>
          <a:xfrm>
            <a:off x="628650" y="1369218"/>
            <a:ext cx="3886200" cy="3263504"/>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Объект 3"/>
          <p:cNvSpPr>
            <a:spLocks noGrp="1"/>
          </p:cNvSpPr>
          <p:nvPr>
            <p:ph sz="half" idx="2"/>
          </p:nvPr>
        </p:nvSpPr>
        <p:spPr>
          <a:xfrm>
            <a:off x="4629150" y="1369218"/>
            <a:ext cx="3886200" cy="3263504"/>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5" name="Дата 3"/>
          <p:cNvSpPr>
            <a:spLocks noGrp="1"/>
          </p:cNvSpPr>
          <p:nvPr>
            <p:ph type="dt" sz="half" idx="10"/>
          </p:nvPr>
        </p:nvSpPr>
        <p:spPr/>
        <p:txBody>
          <a:bodyPr/>
          <a:lstStyle>
            <a:lvl1pPr>
              <a:defRPr/>
            </a:lvl1pPr>
          </a:lstStyle>
          <a:p>
            <a:pPr>
              <a:defRPr/>
            </a:pPr>
            <a:fld id="{9788E74F-D68A-4EA5-8C27-DCF831EF520A}"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59B0DE-1B7B-40E9-B505-6E08CD829BF4}" type="slidenum">
              <a:rPr lang="ru-RU" altLang="zh-CN"/>
              <a:pPr>
                <a:defRPr/>
              </a:pPr>
              <a:t>‹#›</a:t>
            </a:fld>
            <a:endParaRPr lang="ru-RU" altLang="zh-CN"/>
          </a:p>
        </p:txBody>
      </p:sp>
    </p:spTree>
    <p:extLst>
      <p:ext uri="{BB962C8B-B14F-4D97-AF65-F5344CB8AC3E}">
        <p14:creationId xmlns:p14="http://schemas.microsoft.com/office/powerpoint/2010/main" val="42828716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5"/>
            <a:ext cx="7886700" cy="994172"/>
          </a:xfrm>
        </p:spPr>
        <p:txBody>
          <a:bodyPr/>
          <a:lstStyle/>
          <a:p>
            <a:r>
              <a:rPr lang="ru-RU" noProof="1"/>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noProof="1"/>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noProof="1"/>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7" name="Дата 3"/>
          <p:cNvSpPr>
            <a:spLocks noGrp="1"/>
          </p:cNvSpPr>
          <p:nvPr>
            <p:ph type="dt" sz="half" idx="10"/>
          </p:nvPr>
        </p:nvSpPr>
        <p:spPr/>
        <p:txBody>
          <a:bodyPr/>
          <a:lstStyle>
            <a:lvl1pPr>
              <a:defRPr/>
            </a:lvl1pPr>
          </a:lstStyle>
          <a:p>
            <a:pPr>
              <a:defRPr/>
            </a:pPr>
            <a:fld id="{9A6A99E8-2335-4641-AC36-EA523302456F}" type="datetimeFigureOut">
              <a:rPr lang="ru-RU">
                <a:solidFill>
                  <a:prstClr val="black">
                    <a:tint val="75000"/>
                  </a:prstClr>
                </a:solidFill>
              </a:rPr>
              <a:pPr>
                <a:defRPr/>
              </a:pPr>
              <a:t>13.12.2023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B40C336-C60E-47EC-AC08-F36ED712A4FC}" type="slidenum">
              <a:rPr lang="ru-RU" altLang="zh-CN"/>
              <a:pPr>
                <a:defRPr/>
              </a:pPr>
              <a:t>‹#›</a:t>
            </a:fld>
            <a:endParaRPr lang="ru-RU" altLang="zh-CN"/>
          </a:p>
        </p:txBody>
      </p:sp>
    </p:spTree>
    <p:extLst>
      <p:ext uri="{BB962C8B-B14F-4D97-AF65-F5344CB8AC3E}">
        <p14:creationId xmlns:p14="http://schemas.microsoft.com/office/powerpoint/2010/main" val="15058763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Дата 3"/>
          <p:cNvSpPr>
            <a:spLocks noGrp="1"/>
          </p:cNvSpPr>
          <p:nvPr>
            <p:ph type="dt" sz="half" idx="10"/>
          </p:nvPr>
        </p:nvSpPr>
        <p:spPr/>
        <p:txBody>
          <a:bodyPr/>
          <a:lstStyle>
            <a:lvl1pPr>
              <a:defRPr/>
            </a:lvl1pPr>
          </a:lstStyle>
          <a:p>
            <a:pPr>
              <a:defRPr/>
            </a:pPr>
            <a:fld id="{D95DB7B1-BD8D-4388-8069-6B639211C16B}" type="datetimeFigureOut">
              <a:rPr lang="ru-RU">
                <a:solidFill>
                  <a:prstClr val="black">
                    <a:tint val="75000"/>
                  </a:prstClr>
                </a:solidFill>
              </a:rPr>
              <a:pPr>
                <a:defRPr/>
              </a:pPr>
              <a:t>13.12.2023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DE520F4-9441-41B9-AEFD-BFBA39A07752}" type="slidenum">
              <a:rPr lang="ru-RU" altLang="zh-CN"/>
              <a:pPr>
                <a:defRPr/>
              </a:pPr>
              <a:t>‹#›</a:t>
            </a:fld>
            <a:endParaRPr lang="ru-RU" altLang="zh-CN"/>
          </a:p>
        </p:txBody>
      </p:sp>
    </p:spTree>
    <p:extLst>
      <p:ext uri="{BB962C8B-B14F-4D97-AF65-F5344CB8AC3E}">
        <p14:creationId xmlns:p14="http://schemas.microsoft.com/office/powerpoint/2010/main" val="5127544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6E66CE4-F25F-450D-8493-63FB6E055DE6}" type="datetimeFigureOut">
              <a:rPr lang="ru-RU">
                <a:solidFill>
                  <a:prstClr val="black">
                    <a:tint val="75000"/>
                  </a:prstClr>
                </a:solidFill>
              </a:rPr>
              <a:pPr>
                <a:defRPr/>
              </a:pPr>
              <a:t>13.12.2023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DA21673-6922-4277-B202-3AC2FB6421C9}" type="slidenum">
              <a:rPr lang="ru-RU" altLang="zh-CN"/>
              <a:pPr>
                <a:defRPr/>
              </a:pPr>
              <a:t>‹#›</a:t>
            </a:fld>
            <a:endParaRPr lang="ru-RU" altLang="zh-CN"/>
          </a:p>
        </p:txBody>
      </p:sp>
    </p:spTree>
    <p:extLst>
      <p:ext uri="{BB962C8B-B14F-4D97-AF65-F5344CB8AC3E}">
        <p14:creationId xmlns:p14="http://schemas.microsoft.com/office/powerpoint/2010/main" val="2915241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55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7" name="Picture Placeholder 2"/>
          <p:cNvSpPr>
            <a:spLocks noGrp="1"/>
          </p:cNvSpPr>
          <p:nvPr>
            <p:ph type="pic" sz="quarter" idx="12"/>
          </p:nvPr>
        </p:nvSpPr>
        <p:spPr>
          <a:xfrm>
            <a:off x="4207022" y="1373535"/>
            <a:ext cx="2097741" cy="1582913"/>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3"/>
          </p:nvPr>
        </p:nvSpPr>
        <p:spPr>
          <a:xfrm>
            <a:off x="685816" y="1373519"/>
            <a:ext cx="3484709" cy="3006381"/>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0" name="Picture Placeholder 2"/>
          <p:cNvSpPr>
            <a:spLocks noGrp="1"/>
          </p:cNvSpPr>
          <p:nvPr>
            <p:ph type="pic" sz="quarter" idx="15"/>
          </p:nvPr>
        </p:nvSpPr>
        <p:spPr>
          <a:xfrm>
            <a:off x="6341249" y="1373535"/>
            <a:ext cx="2116950" cy="1582913"/>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2" name="Picture Placeholder 2"/>
          <p:cNvSpPr>
            <a:spLocks noGrp="1"/>
          </p:cNvSpPr>
          <p:nvPr>
            <p:ph type="pic" sz="quarter" idx="17"/>
          </p:nvPr>
        </p:nvSpPr>
        <p:spPr>
          <a:xfrm>
            <a:off x="4207030" y="2992944"/>
            <a:ext cx="4251191" cy="1386971"/>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3730979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noProof="1"/>
              <a:t>Образец заголовка</a:t>
            </a:r>
          </a:p>
        </p:txBody>
      </p:sp>
      <p:sp>
        <p:nvSpPr>
          <p:cNvPr id="3" name="Объект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noProof="1"/>
              <a:t>Образец текста</a:t>
            </a:r>
          </a:p>
        </p:txBody>
      </p:sp>
      <p:sp>
        <p:nvSpPr>
          <p:cNvPr id="5" name="Дата 3"/>
          <p:cNvSpPr>
            <a:spLocks noGrp="1"/>
          </p:cNvSpPr>
          <p:nvPr>
            <p:ph type="dt" sz="half" idx="10"/>
          </p:nvPr>
        </p:nvSpPr>
        <p:spPr/>
        <p:txBody>
          <a:bodyPr/>
          <a:lstStyle>
            <a:lvl1pPr>
              <a:defRPr/>
            </a:lvl1pPr>
          </a:lstStyle>
          <a:p>
            <a:pPr>
              <a:defRPr/>
            </a:pPr>
            <a:fld id="{B80684B8-4F1A-4BBD-A904-F8761BA756AF}"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D127269-FD3F-4A98-A4D8-B1C8E1C638D2}" type="slidenum">
              <a:rPr lang="ru-RU" altLang="zh-CN"/>
              <a:pPr>
                <a:defRPr/>
              </a:pPr>
              <a:t>‹#›</a:t>
            </a:fld>
            <a:endParaRPr lang="ru-RU" altLang="zh-CN"/>
          </a:p>
        </p:txBody>
      </p:sp>
    </p:spTree>
    <p:extLst>
      <p:ext uri="{BB962C8B-B14F-4D97-AF65-F5344CB8AC3E}">
        <p14:creationId xmlns:p14="http://schemas.microsoft.com/office/powerpoint/2010/main" val="7670712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noProof="1"/>
              <a:t>Образец заголовка</a:t>
            </a:r>
          </a:p>
        </p:txBody>
      </p:sp>
      <p:sp>
        <p:nvSpPr>
          <p:cNvPr id="3" name="Рисунок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1"/>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noProof="1"/>
              <a:t>Образец текста</a:t>
            </a:r>
          </a:p>
        </p:txBody>
      </p:sp>
      <p:sp>
        <p:nvSpPr>
          <p:cNvPr id="5" name="Дата 3"/>
          <p:cNvSpPr>
            <a:spLocks noGrp="1"/>
          </p:cNvSpPr>
          <p:nvPr>
            <p:ph type="dt" sz="half" idx="10"/>
          </p:nvPr>
        </p:nvSpPr>
        <p:spPr/>
        <p:txBody>
          <a:bodyPr/>
          <a:lstStyle>
            <a:lvl1pPr>
              <a:defRPr/>
            </a:lvl1pPr>
          </a:lstStyle>
          <a:p>
            <a:pPr>
              <a:defRPr/>
            </a:pPr>
            <a:fld id="{FDFF408A-BF7A-427E-B9E9-7FD5C23B5A7B}"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12A1663-6556-4B9B-98B1-2542BFBD7085}" type="slidenum">
              <a:rPr lang="ru-RU" altLang="zh-CN"/>
              <a:pPr>
                <a:defRPr/>
              </a:pPr>
              <a:t>‹#›</a:t>
            </a:fld>
            <a:endParaRPr lang="ru-RU" altLang="zh-CN"/>
          </a:p>
        </p:txBody>
      </p:sp>
    </p:spTree>
    <p:extLst>
      <p:ext uri="{BB962C8B-B14F-4D97-AF65-F5344CB8AC3E}">
        <p14:creationId xmlns:p14="http://schemas.microsoft.com/office/powerpoint/2010/main" val="7382330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a:t>Образец заголовка</a:t>
            </a:r>
          </a:p>
        </p:txBody>
      </p:sp>
      <p:sp>
        <p:nvSpPr>
          <p:cNvPr id="3" name="Вертикальный текст 2"/>
          <p:cNvSpPr>
            <a:spLocks noGrp="1"/>
          </p:cNvSpPr>
          <p:nvPr>
            <p:ph type="body" orient="vert" idx="1"/>
          </p:nvPr>
        </p:nvSpPr>
        <p:spPr/>
        <p:txBody>
          <a:bodyPr vert="eaVert"/>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51CB8830-9A83-41CA-B09F-DEF589FA9972}"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2A6567-9D1B-4213-8E67-0BE36B95E211}" type="slidenum">
              <a:rPr lang="ru-RU" altLang="zh-CN"/>
              <a:pPr>
                <a:defRPr/>
              </a:pPr>
              <a:t>‹#›</a:t>
            </a:fld>
            <a:endParaRPr lang="ru-RU" altLang="zh-CN"/>
          </a:p>
        </p:txBody>
      </p:sp>
    </p:spTree>
    <p:extLst>
      <p:ext uri="{BB962C8B-B14F-4D97-AF65-F5344CB8AC3E}">
        <p14:creationId xmlns:p14="http://schemas.microsoft.com/office/powerpoint/2010/main" val="38477335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3"/>
            <a:ext cx="1971675" cy="4358879"/>
          </a:xfrm>
        </p:spPr>
        <p:txBody>
          <a:bodyPr vert="eaVert"/>
          <a:lstStyle/>
          <a:p>
            <a:r>
              <a:rPr lang="ru-RU" noProof="1"/>
              <a:t>Образец заголовка</a:t>
            </a:r>
          </a:p>
        </p:txBody>
      </p:sp>
      <p:sp>
        <p:nvSpPr>
          <p:cNvPr id="3" name="Вертикальный текст 2"/>
          <p:cNvSpPr>
            <a:spLocks noGrp="1"/>
          </p:cNvSpPr>
          <p:nvPr>
            <p:ph type="body" orient="vert" idx="1"/>
          </p:nvPr>
        </p:nvSpPr>
        <p:spPr>
          <a:xfrm>
            <a:off x="628652" y="273843"/>
            <a:ext cx="5800725" cy="4358879"/>
          </a:xfrm>
        </p:spPr>
        <p:txBody>
          <a:bodyPr vert="eaVert"/>
          <a:lstStyle/>
          <a:p>
            <a:pPr lvl="0"/>
            <a:r>
              <a:rPr lang="ru-RU" noProof="1"/>
              <a:t>Образец текста</a:t>
            </a:r>
          </a:p>
          <a:p>
            <a:pPr lvl="1"/>
            <a:r>
              <a:rPr lang="ru-RU" noProof="1"/>
              <a:t>Второй уровень</a:t>
            </a:r>
          </a:p>
          <a:p>
            <a:pPr lvl="2"/>
            <a:r>
              <a:rPr lang="ru-RU" noProof="1"/>
              <a:t>Третий уровень</a:t>
            </a:r>
          </a:p>
          <a:p>
            <a:pPr lvl="3"/>
            <a:r>
              <a:rPr lang="ru-RU" noProof="1"/>
              <a:t>Четвертый уровень</a:t>
            </a:r>
          </a:p>
          <a:p>
            <a:pPr lvl="4"/>
            <a:r>
              <a:rPr lang="ru-RU" noProof="1"/>
              <a:t>Пятый уровень</a:t>
            </a:r>
          </a:p>
        </p:txBody>
      </p:sp>
      <p:sp>
        <p:nvSpPr>
          <p:cNvPr id="4" name="Дата 3"/>
          <p:cNvSpPr>
            <a:spLocks noGrp="1"/>
          </p:cNvSpPr>
          <p:nvPr>
            <p:ph type="dt" sz="half" idx="10"/>
          </p:nvPr>
        </p:nvSpPr>
        <p:spPr/>
        <p:txBody>
          <a:bodyPr/>
          <a:lstStyle>
            <a:lvl1pPr>
              <a:defRPr/>
            </a:lvl1pPr>
          </a:lstStyle>
          <a:p>
            <a:pPr>
              <a:defRPr/>
            </a:pPr>
            <a:fld id="{E7B4F827-74A6-4D94-B941-14AEE3B68FC9}"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8C2A67E-6CDC-4497-A930-1D4FB3E37F8F}" type="slidenum">
              <a:rPr lang="ru-RU" altLang="zh-CN"/>
              <a:pPr>
                <a:defRPr/>
              </a:pPr>
              <a:t>‹#›</a:t>
            </a:fld>
            <a:endParaRPr lang="ru-RU" altLang="zh-CN"/>
          </a:p>
        </p:txBody>
      </p:sp>
    </p:spTree>
    <p:extLst>
      <p:ext uri="{BB962C8B-B14F-4D97-AF65-F5344CB8AC3E}">
        <p14:creationId xmlns:p14="http://schemas.microsoft.com/office/powerpoint/2010/main" val="51735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52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9" name="Picture Placeholder 2"/>
          <p:cNvSpPr>
            <a:spLocks noGrp="1"/>
          </p:cNvSpPr>
          <p:nvPr>
            <p:ph type="pic" sz="quarter" idx="11"/>
          </p:nvPr>
        </p:nvSpPr>
        <p:spPr>
          <a:xfrm>
            <a:off x="961483" y="1851849"/>
            <a:ext cx="3224516" cy="1996994"/>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230770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77_Title Slide">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0" y="526354"/>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1" name="Picture Placeholder 2"/>
          <p:cNvSpPr>
            <a:spLocks noGrp="1"/>
          </p:cNvSpPr>
          <p:nvPr>
            <p:ph type="pic" sz="quarter" idx="12"/>
          </p:nvPr>
        </p:nvSpPr>
        <p:spPr>
          <a:xfrm>
            <a:off x="1371600" y="1892191"/>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2" name="Picture Placeholder 2"/>
          <p:cNvSpPr>
            <a:spLocks noGrp="1"/>
          </p:cNvSpPr>
          <p:nvPr>
            <p:ph type="pic" sz="quarter" idx="13"/>
          </p:nvPr>
        </p:nvSpPr>
        <p:spPr>
          <a:xfrm>
            <a:off x="2743200" y="3263791"/>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3" name="Picture Placeholder 2"/>
          <p:cNvSpPr>
            <a:spLocks noGrp="1"/>
          </p:cNvSpPr>
          <p:nvPr>
            <p:ph type="pic" sz="quarter" idx="14"/>
          </p:nvPr>
        </p:nvSpPr>
        <p:spPr>
          <a:xfrm>
            <a:off x="4114800" y="526354"/>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198406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44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933610" y="1561781"/>
            <a:ext cx="2230292" cy="1590594"/>
          </a:xfrm>
          <a:prstGeom prst="downArrowCallout">
            <a:avLst>
              <a:gd name="adj1" fmla="val 5805"/>
              <a:gd name="adj2" fmla="val 9211"/>
              <a:gd name="adj3" fmla="val 13335"/>
              <a:gd name="adj4" fmla="val 82482"/>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9" name="Picture Placeholder 2"/>
          <p:cNvSpPr>
            <a:spLocks noGrp="1"/>
          </p:cNvSpPr>
          <p:nvPr>
            <p:ph type="pic" sz="quarter" idx="12"/>
          </p:nvPr>
        </p:nvSpPr>
        <p:spPr>
          <a:xfrm>
            <a:off x="3456856" y="1561781"/>
            <a:ext cx="2230292" cy="1590594"/>
          </a:xfrm>
          <a:prstGeom prst="downArrowCallout">
            <a:avLst>
              <a:gd name="adj1" fmla="val 5805"/>
              <a:gd name="adj2" fmla="val 9211"/>
              <a:gd name="adj3" fmla="val 13335"/>
              <a:gd name="adj4" fmla="val 82482"/>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0" name="Picture Placeholder 2"/>
          <p:cNvSpPr>
            <a:spLocks noGrp="1"/>
          </p:cNvSpPr>
          <p:nvPr>
            <p:ph type="pic" sz="quarter" idx="13"/>
          </p:nvPr>
        </p:nvSpPr>
        <p:spPr>
          <a:xfrm>
            <a:off x="5980099" y="1561781"/>
            <a:ext cx="2230292" cy="1590594"/>
          </a:xfrm>
          <a:prstGeom prst="downArrowCallout">
            <a:avLst>
              <a:gd name="adj1" fmla="val 5805"/>
              <a:gd name="adj2" fmla="val 9211"/>
              <a:gd name="adj3" fmla="val 13335"/>
              <a:gd name="adj4" fmla="val 82482"/>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333056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8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211687" y="1460123"/>
            <a:ext cx="1375923" cy="2038049"/>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7" name="Picture Placeholder 2"/>
          <p:cNvSpPr>
            <a:spLocks noGrp="1"/>
          </p:cNvSpPr>
          <p:nvPr>
            <p:ph type="pic" sz="quarter" idx="12"/>
          </p:nvPr>
        </p:nvSpPr>
        <p:spPr>
          <a:xfrm>
            <a:off x="2986700" y="1460123"/>
            <a:ext cx="1375923" cy="2038049"/>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3"/>
          </p:nvPr>
        </p:nvSpPr>
        <p:spPr>
          <a:xfrm>
            <a:off x="4761701" y="1460123"/>
            <a:ext cx="1375923" cy="2038049"/>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9" name="Picture Placeholder 2"/>
          <p:cNvSpPr>
            <a:spLocks noGrp="1"/>
          </p:cNvSpPr>
          <p:nvPr>
            <p:ph type="pic" sz="quarter" idx="14"/>
          </p:nvPr>
        </p:nvSpPr>
        <p:spPr>
          <a:xfrm>
            <a:off x="6536723" y="1460123"/>
            <a:ext cx="1375923" cy="2038049"/>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3907130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4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965306" y="3394811"/>
            <a:ext cx="593592" cy="593592"/>
          </a:xfrm>
          <a:prstGeom prst="ellipse">
            <a:avLst/>
          </a:prstGeom>
          <a:solidFill>
            <a:srgbClr val="E5E6EA"/>
          </a:solidFill>
        </p:spPr>
        <p:txBody>
          <a:bodyPr lIns="68565" tIns="34289" rIns="68565" bIns="34289" anchor="ctr">
            <a:normAutofit/>
          </a:bodyPr>
          <a:lstStyle>
            <a:lvl1pPr marL="0" indent="0" algn="ctr">
              <a:buNone/>
              <a:defRPr sz="800" baseline="0">
                <a:latin typeface="Lato Regular"/>
                <a:cs typeface="Lato Regular"/>
              </a:defRPr>
            </a:lvl1pPr>
          </a:lstStyle>
          <a:p>
            <a:r>
              <a:rPr lang="ru-RU"/>
              <a:t>Вставка рисунка</a:t>
            </a:r>
            <a:endParaRPr lang="en-US" dirty="0"/>
          </a:p>
        </p:txBody>
      </p:sp>
      <p:sp>
        <p:nvSpPr>
          <p:cNvPr id="7" name="Picture Placeholder 2"/>
          <p:cNvSpPr>
            <a:spLocks noGrp="1"/>
          </p:cNvSpPr>
          <p:nvPr>
            <p:ph type="pic" sz="quarter" idx="13"/>
          </p:nvPr>
        </p:nvSpPr>
        <p:spPr>
          <a:xfrm>
            <a:off x="3525886" y="3394811"/>
            <a:ext cx="593592" cy="593592"/>
          </a:xfrm>
          <a:prstGeom prst="ellipse">
            <a:avLst/>
          </a:prstGeom>
          <a:solidFill>
            <a:srgbClr val="E5E6EA"/>
          </a:solidFill>
        </p:spPr>
        <p:txBody>
          <a:bodyPr lIns="68565" tIns="34289" rIns="68565" bIns="34289" anchor="ctr">
            <a:normAutofit/>
          </a:bodyPr>
          <a:lstStyle>
            <a:lvl1pPr marL="0" indent="0" algn="ctr">
              <a:buNone/>
              <a:defRPr sz="8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4"/>
          </p:nvPr>
        </p:nvSpPr>
        <p:spPr>
          <a:xfrm>
            <a:off x="6020900" y="3394811"/>
            <a:ext cx="593592" cy="593592"/>
          </a:xfrm>
          <a:prstGeom prst="ellipse">
            <a:avLst/>
          </a:prstGeom>
          <a:solidFill>
            <a:srgbClr val="E5E6EA"/>
          </a:solidFill>
        </p:spPr>
        <p:txBody>
          <a:bodyPr lIns="68565" tIns="34289" rIns="68565" bIns="34289" anchor="ctr">
            <a:normAutofit/>
          </a:bodyPr>
          <a:lstStyle>
            <a:lvl1pPr marL="0" indent="0" algn="ctr">
              <a:buNone/>
              <a:defRPr sz="800" baseline="0">
                <a:latin typeface="Lato Regular"/>
                <a:cs typeface="Lato Regular"/>
              </a:defRPr>
            </a:lvl1pPr>
          </a:lstStyle>
          <a:p>
            <a:r>
              <a:rPr lang="ru-RU"/>
              <a:t>Вставка рисунка</a:t>
            </a:r>
            <a:endParaRPr lang="en-US" dirty="0"/>
          </a:p>
        </p:txBody>
      </p:sp>
      <p:sp>
        <p:nvSpPr>
          <p:cNvPr id="9" name="Oval Callout 8"/>
          <p:cNvSpPr/>
          <p:nvPr/>
        </p:nvSpPr>
        <p:spPr>
          <a:xfrm>
            <a:off x="1020058" y="1610309"/>
            <a:ext cx="2083334" cy="1475334"/>
          </a:xfrm>
          <a:prstGeom prst="wedgeEllipseCallout">
            <a:avLst>
              <a:gd name="adj1" fmla="val -35387"/>
              <a:gd name="adj2" fmla="val 644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15" name="Oval Callout 14"/>
          <p:cNvSpPr/>
          <p:nvPr/>
        </p:nvSpPr>
        <p:spPr>
          <a:xfrm>
            <a:off x="3585689" y="1610309"/>
            <a:ext cx="2083334" cy="1475334"/>
          </a:xfrm>
          <a:prstGeom prst="wedgeEllipseCallout">
            <a:avLst>
              <a:gd name="adj1" fmla="val -35387"/>
              <a:gd name="adj2" fmla="val 644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16" name="Oval Callout 15"/>
          <p:cNvSpPr/>
          <p:nvPr/>
        </p:nvSpPr>
        <p:spPr>
          <a:xfrm>
            <a:off x="6091519" y="1610309"/>
            <a:ext cx="2083334" cy="1475334"/>
          </a:xfrm>
          <a:prstGeom prst="wedgeEllipseCallout">
            <a:avLst>
              <a:gd name="adj1" fmla="val -35387"/>
              <a:gd name="adj2" fmla="val 644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Tree>
    <p:extLst>
      <p:ext uri="{BB962C8B-B14F-4D97-AF65-F5344CB8AC3E}">
        <p14:creationId xmlns:p14="http://schemas.microsoft.com/office/powerpoint/2010/main" val="2314133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41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965306" y="3394811"/>
            <a:ext cx="593592" cy="593592"/>
          </a:xfrm>
          <a:prstGeom prst="roundRect">
            <a:avLst/>
          </a:prstGeom>
          <a:solidFill>
            <a:srgbClr val="E5E6EA"/>
          </a:solidFill>
        </p:spPr>
        <p:txBody>
          <a:bodyPr lIns="68565" tIns="34289" rIns="68565" bIns="34289" anchor="ctr">
            <a:normAutofit/>
          </a:bodyPr>
          <a:lstStyle>
            <a:lvl1pPr marL="0" indent="0" algn="ctr">
              <a:buNone/>
              <a:defRPr sz="900" baseline="0">
                <a:latin typeface="Lato Regular"/>
                <a:cs typeface="Lato Regular"/>
              </a:defRPr>
            </a:lvl1pPr>
          </a:lstStyle>
          <a:p>
            <a:r>
              <a:rPr lang="ru-RU"/>
              <a:t>Вставка рисунка</a:t>
            </a:r>
            <a:endParaRPr lang="en-US" dirty="0"/>
          </a:p>
        </p:txBody>
      </p:sp>
      <p:sp>
        <p:nvSpPr>
          <p:cNvPr id="7" name="Picture Placeholder 2"/>
          <p:cNvSpPr>
            <a:spLocks noGrp="1"/>
          </p:cNvSpPr>
          <p:nvPr>
            <p:ph type="pic" sz="quarter" idx="13"/>
          </p:nvPr>
        </p:nvSpPr>
        <p:spPr>
          <a:xfrm>
            <a:off x="3493103" y="3394811"/>
            <a:ext cx="593592" cy="593592"/>
          </a:xfrm>
          <a:prstGeom prst="roundRect">
            <a:avLst/>
          </a:prstGeom>
          <a:solidFill>
            <a:srgbClr val="E5E6EA"/>
          </a:solidFill>
        </p:spPr>
        <p:txBody>
          <a:bodyPr lIns="68565" tIns="34289" rIns="68565" bIns="34289" anchor="ctr">
            <a:normAutofit/>
          </a:bodyPr>
          <a:lstStyle>
            <a:lvl1pPr marL="0" indent="0" algn="ctr">
              <a:buNone/>
              <a:defRPr sz="9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4"/>
          </p:nvPr>
        </p:nvSpPr>
        <p:spPr>
          <a:xfrm>
            <a:off x="6020900" y="3394811"/>
            <a:ext cx="593592" cy="593592"/>
          </a:xfrm>
          <a:prstGeom prst="roundRect">
            <a:avLst/>
          </a:prstGeom>
          <a:solidFill>
            <a:srgbClr val="E5E6EA"/>
          </a:solidFill>
        </p:spPr>
        <p:txBody>
          <a:bodyPr lIns="68565" tIns="34289" rIns="68565" bIns="34289" anchor="ctr">
            <a:normAutofit/>
          </a:bodyPr>
          <a:lstStyle>
            <a:lvl1pPr marL="0" indent="0" algn="ctr">
              <a:buNone/>
              <a:defRPr sz="9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45962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37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 y="1483522"/>
            <a:ext cx="3100508" cy="1887848"/>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2"/>
          </p:nvPr>
        </p:nvSpPr>
        <p:spPr>
          <a:xfrm>
            <a:off x="6043492" y="1483522"/>
            <a:ext cx="3100508" cy="1887848"/>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 name="Rectangle 1"/>
          <p:cNvSpPr/>
          <p:nvPr/>
        </p:nvSpPr>
        <p:spPr>
          <a:xfrm>
            <a:off x="3100510" y="1483522"/>
            <a:ext cx="2942984" cy="1887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Tree>
    <p:extLst>
      <p:ext uri="{BB962C8B-B14F-4D97-AF65-F5344CB8AC3E}">
        <p14:creationId xmlns:p14="http://schemas.microsoft.com/office/powerpoint/2010/main" val="2240352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4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887508" y="2002209"/>
            <a:ext cx="2213002" cy="1288493"/>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7" name="Picture Placeholder 2"/>
          <p:cNvSpPr>
            <a:spLocks noGrp="1"/>
          </p:cNvSpPr>
          <p:nvPr>
            <p:ph type="pic" sz="quarter" idx="12"/>
          </p:nvPr>
        </p:nvSpPr>
        <p:spPr>
          <a:xfrm>
            <a:off x="3494316" y="2002209"/>
            <a:ext cx="2213002" cy="1288493"/>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3"/>
          </p:nvPr>
        </p:nvSpPr>
        <p:spPr>
          <a:xfrm>
            <a:off x="6101124" y="2002209"/>
            <a:ext cx="2213002" cy="1288493"/>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206262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1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Tree>
    <p:extLst>
      <p:ext uri="{BB962C8B-B14F-4D97-AF65-F5344CB8AC3E}">
        <p14:creationId xmlns:p14="http://schemas.microsoft.com/office/powerpoint/2010/main" val="2799474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51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r">
              <a:buNone/>
              <a:defRPr sz="900">
                <a:solidFill>
                  <a:schemeClr val="tx1">
                    <a:alpha val="50000"/>
                  </a:schemeClr>
                </a:solidFill>
                <a:latin typeface="Lato Regular"/>
                <a:cs typeface="Lato Regular"/>
              </a:defRPr>
            </a:lvl1pPr>
          </a:lstStyle>
          <a:p>
            <a:pPr lvl="0"/>
            <a:r>
              <a:rPr lang="en-US" dirty="0"/>
              <a:t>Edit Master text style</a:t>
            </a:r>
          </a:p>
        </p:txBody>
      </p:sp>
    </p:spTree>
    <p:extLst>
      <p:ext uri="{BB962C8B-B14F-4D97-AF65-F5344CB8AC3E}">
        <p14:creationId xmlns:p14="http://schemas.microsoft.com/office/powerpoint/2010/main" val="2816554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46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1158370" y="1483522"/>
            <a:ext cx="2005532" cy="2005532"/>
          </a:xfrm>
          <a:prstGeom prst="round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2916012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47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910574" y="1483523"/>
            <a:ext cx="1602121"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7" name="Picture Placeholder 2"/>
          <p:cNvSpPr>
            <a:spLocks noGrp="1"/>
          </p:cNvSpPr>
          <p:nvPr>
            <p:ph type="pic" sz="quarter" idx="12"/>
          </p:nvPr>
        </p:nvSpPr>
        <p:spPr>
          <a:xfrm>
            <a:off x="2812378" y="1483523"/>
            <a:ext cx="1602121"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3"/>
          </p:nvPr>
        </p:nvSpPr>
        <p:spPr>
          <a:xfrm>
            <a:off x="4714172" y="1483523"/>
            <a:ext cx="1602121"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9" name="Picture Placeholder 2"/>
          <p:cNvSpPr>
            <a:spLocks noGrp="1"/>
          </p:cNvSpPr>
          <p:nvPr>
            <p:ph type="pic" sz="quarter" idx="14"/>
          </p:nvPr>
        </p:nvSpPr>
        <p:spPr>
          <a:xfrm>
            <a:off x="6615975" y="1483523"/>
            <a:ext cx="1602121"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71573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5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910574" y="1483523"/>
            <a:ext cx="1602121"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0" name="Picture Placeholder 2"/>
          <p:cNvSpPr>
            <a:spLocks noGrp="1"/>
          </p:cNvSpPr>
          <p:nvPr>
            <p:ph type="pic" sz="quarter" idx="12"/>
          </p:nvPr>
        </p:nvSpPr>
        <p:spPr>
          <a:xfrm>
            <a:off x="910574" y="3051065"/>
            <a:ext cx="1602121"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1" name="Picture Placeholder 2"/>
          <p:cNvSpPr>
            <a:spLocks noGrp="1"/>
          </p:cNvSpPr>
          <p:nvPr>
            <p:ph type="pic" sz="quarter" idx="13"/>
          </p:nvPr>
        </p:nvSpPr>
        <p:spPr>
          <a:xfrm>
            <a:off x="4616198" y="1483523"/>
            <a:ext cx="1602121"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2" name="Picture Placeholder 2"/>
          <p:cNvSpPr>
            <a:spLocks noGrp="1"/>
          </p:cNvSpPr>
          <p:nvPr>
            <p:ph type="pic" sz="quarter" idx="14"/>
          </p:nvPr>
        </p:nvSpPr>
        <p:spPr>
          <a:xfrm>
            <a:off x="4616198" y="3051065"/>
            <a:ext cx="1602121"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1370997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48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910559" y="1483523"/>
            <a:ext cx="2103504"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0" name="Picture Placeholder 2"/>
          <p:cNvSpPr>
            <a:spLocks noGrp="1"/>
          </p:cNvSpPr>
          <p:nvPr>
            <p:ph type="pic" sz="quarter" idx="12"/>
          </p:nvPr>
        </p:nvSpPr>
        <p:spPr>
          <a:xfrm>
            <a:off x="3429001" y="1483523"/>
            <a:ext cx="2103504"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1" name="Picture Placeholder 2"/>
          <p:cNvSpPr>
            <a:spLocks noGrp="1"/>
          </p:cNvSpPr>
          <p:nvPr>
            <p:ph type="pic" sz="quarter" idx="13"/>
          </p:nvPr>
        </p:nvSpPr>
        <p:spPr>
          <a:xfrm>
            <a:off x="5947443" y="1483523"/>
            <a:ext cx="2103504" cy="1346124"/>
          </a:xfrm>
          <a:prstGeom prst="roundRect">
            <a:avLst>
              <a:gd name="adj" fmla="val 8034"/>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41172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9_Title Slid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1"/>
            <a:ext cx="9144000" cy="2322500"/>
          </a:xfrm>
          <a:prstGeom prst="rect">
            <a:avLst/>
          </a:prstGeom>
          <a:solidFill>
            <a:srgbClr val="E5E6EA"/>
          </a:solidFill>
        </p:spPr>
        <p:txBody>
          <a:bodyPr lIns="68565" tIns="34289" rIns="68565" bIns="34289" anchor="ctr">
            <a:normAutofit/>
          </a:bodyPr>
          <a:lstStyle>
            <a:lvl1pPr marL="0" indent="0" algn="ctr">
              <a:buNone/>
              <a:defRPr sz="900" baseline="0">
                <a:latin typeface="Lato Regular"/>
                <a:cs typeface="Lato Regular"/>
              </a:defRPr>
            </a:lvl1pPr>
          </a:lstStyle>
          <a:p>
            <a:r>
              <a:rPr lang="ru-RU"/>
              <a:t>Вставка рисунка</a:t>
            </a:r>
            <a:endParaRPr lang="en-US" dirty="0"/>
          </a:p>
        </p:txBody>
      </p:sp>
      <p:sp>
        <p:nvSpPr>
          <p:cNvPr id="7" name="Picture Placeholder 2"/>
          <p:cNvSpPr>
            <a:spLocks noGrp="1"/>
          </p:cNvSpPr>
          <p:nvPr>
            <p:ph type="pic" sz="quarter" idx="12"/>
          </p:nvPr>
        </p:nvSpPr>
        <p:spPr>
          <a:xfrm>
            <a:off x="698502" y="1342434"/>
            <a:ext cx="1883832" cy="1928182"/>
          </a:xfrm>
          <a:prstGeom prst="ellipse">
            <a:avLst/>
          </a:prstGeom>
          <a:solidFill>
            <a:srgbClr val="E5E6EA"/>
          </a:solidFill>
        </p:spPr>
        <p:txBody>
          <a:bodyPr lIns="68565" tIns="34289" rIns="68565" bIns="34289" anchor="ctr">
            <a:normAutofit/>
          </a:bodyPr>
          <a:lstStyle>
            <a:lvl1pPr marL="0" indent="0" algn="ctr">
              <a:buNone/>
              <a:defRPr sz="9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1710827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67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685800" y="1483523"/>
            <a:ext cx="1371600" cy="13716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 name="Rectangle 1"/>
          <p:cNvSpPr/>
          <p:nvPr/>
        </p:nvSpPr>
        <p:spPr>
          <a:xfrm>
            <a:off x="2057401" y="1483523"/>
            <a:ext cx="2506916"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12" name="Picture Placeholder 2"/>
          <p:cNvSpPr>
            <a:spLocks noGrp="1"/>
          </p:cNvSpPr>
          <p:nvPr>
            <p:ph type="pic" sz="quarter" idx="12"/>
          </p:nvPr>
        </p:nvSpPr>
        <p:spPr>
          <a:xfrm>
            <a:off x="4564316" y="1483523"/>
            <a:ext cx="1371600" cy="13716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3" name="Rectangle 12"/>
          <p:cNvSpPr/>
          <p:nvPr/>
        </p:nvSpPr>
        <p:spPr>
          <a:xfrm>
            <a:off x="5935918" y="1483523"/>
            <a:ext cx="2506916"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14" name="Rectangle 13"/>
          <p:cNvSpPr/>
          <p:nvPr/>
        </p:nvSpPr>
        <p:spPr>
          <a:xfrm>
            <a:off x="685801" y="3016487"/>
            <a:ext cx="2506916"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17" name="Picture Placeholder 2"/>
          <p:cNvSpPr>
            <a:spLocks noGrp="1"/>
          </p:cNvSpPr>
          <p:nvPr>
            <p:ph type="pic" sz="quarter" idx="13"/>
          </p:nvPr>
        </p:nvSpPr>
        <p:spPr>
          <a:xfrm>
            <a:off x="3192716" y="3012682"/>
            <a:ext cx="1371600" cy="13716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8" name="Rectangle 17"/>
          <p:cNvSpPr/>
          <p:nvPr/>
        </p:nvSpPr>
        <p:spPr>
          <a:xfrm>
            <a:off x="4564315" y="3016487"/>
            <a:ext cx="2506916"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19" name="Picture Placeholder 2"/>
          <p:cNvSpPr>
            <a:spLocks noGrp="1"/>
          </p:cNvSpPr>
          <p:nvPr>
            <p:ph type="pic" sz="quarter" idx="14"/>
          </p:nvPr>
        </p:nvSpPr>
        <p:spPr>
          <a:xfrm>
            <a:off x="7071231" y="3012682"/>
            <a:ext cx="1371600" cy="13716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584094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68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ru-RU"/>
              <a:t>Образец заголовка</a:t>
            </a:r>
            <a:endParaRPr lang="en-US" dirty="0"/>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3083219" y="1506575"/>
            <a:ext cx="1371600" cy="13716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5" name="Picture Placeholder 2"/>
          <p:cNvSpPr>
            <a:spLocks noGrp="1"/>
          </p:cNvSpPr>
          <p:nvPr>
            <p:ph type="pic" sz="quarter" idx="12"/>
          </p:nvPr>
        </p:nvSpPr>
        <p:spPr>
          <a:xfrm>
            <a:off x="4529738" y="1506575"/>
            <a:ext cx="1371600" cy="13716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6" name="Picture Placeholder 2"/>
          <p:cNvSpPr>
            <a:spLocks noGrp="1"/>
          </p:cNvSpPr>
          <p:nvPr>
            <p:ph type="pic" sz="quarter" idx="13"/>
          </p:nvPr>
        </p:nvSpPr>
        <p:spPr>
          <a:xfrm>
            <a:off x="3083219" y="2953094"/>
            <a:ext cx="1371600" cy="13716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0" name="Picture Placeholder 2"/>
          <p:cNvSpPr>
            <a:spLocks noGrp="1"/>
          </p:cNvSpPr>
          <p:nvPr>
            <p:ph type="pic" sz="quarter" idx="14"/>
          </p:nvPr>
        </p:nvSpPr>
        <p:spPr>
          <a:xfrm>
            <a:off x="4529738" y="2953094"/>
            <a:ext cx="1371600" cy="13716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261291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5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
        <p:nvSpPr>
          <p:cNvPr id="7" name="Picture Placeholder 2"/>
          <p:cNvSpPr>
            <a:spLocks noGrp="1"/>
          </p:cNvSpPr>
          <p:nvPr>
            <p:ph type="pic" sz="quarter" idx="11"/>
          </p:nvPr>
        </p:nvSpPr>
        <p:spPr>
          <a:xfrm>
            <a:off x="4464213" y="0"/>
            <a:ext cx="4679809" cy="5143500"/>
          </a:xfrm>
          <a:custGeom>
            <a:avLst/>
            <a:gdLst/>
            <a:ahLst/>
            <a:cxnLst/>
            <a:rect l="l" t="t" r="r" b="b"/>
            <a:pathLst>
              <a:path w="6239745" h="6858000">
                <a:moveTo>
                  <a:pt x="575637" y="0"/>
                </a:moveTo>
                <a:lnTo>
                  <a:pt x="3229857" y="0"/>
                </a:lnTo>
                <a:lnTo>
                  <a:pt x="5664108" y="0"/>
                </a:lnTo>
                <a:lnTo>
                  <a:pt x="6239745" y="0"/>
                </a:lnTo>
                <a:lnTo>
                  <a:pt x="6239745" y="575637"/>
                </a:lnTo>
                <a:lnTo>
                  <a:pt x="6239745" y="1726494"/>
                </a:lnTo>
                <a:lnTo>
                  <a:pt x="6239745" y="2867839"/>
                </a:lnTo>
                <a:lnTo>
                  <a:pt x="6239745" y="4009185"/>
                </a:lnTo>
                <a:lnTo>
                  <a:pt x="6239745" y="5150530"/>
                </a:lnTo>
                <a:lnTo>
                  <a:pt x="6239745" y="6282364"/>
                </a:lnTo>
                <a:lnTo>
                  <a:pt x="6239745" y="6858000"/>
                </a:lnTo>
                <a:lnTo>
                  <a:pt x="5664117" y="6858000"/>
                </a:lnTo>
                <a:lnTo>
                  <a:pt x="3229857" y="6858000"/>
                </a:lnTo>
                <a:lnTo>
                  <a:pt x="575637" y="6858000"/>
                </a:lnTo>
                <a:cubicBezTo>
                  <a:pt x="297461" y="6858000"/>
                  <a:pt x="65371" y="6660683"/>
                  <a:pt x="11695" y="6398374"/>
                </a:cubicBezTo>
                <a:lnTo>
                  <a:pt x="0" y="6282364"/>
                </a:lnTo>
                <a:lnTo>
                  <a:pt x="11695" y="6166353"/>
                </a:lnTo>
                <a:cubicBezTo>
                  <a:pt x="57703" y="5941518"/>
                  <a:pt x="234791" y="5764430"/>
                  <a:pt x="459626" y="5718422"/>
                </a:cubicBezTo>
                <a:lnTo>
                  <a:pt x="479222" y="5716447"/>
                </a:lnTo>
                <a:lnTo>
                  <a:pt x="459626" y="5714471"/>
                </a:lnTo>
                <a:cubicBezTo>
                  <a:pt x="234791" y="5668463"/>
                  <a:pt x="57703" y="5491375"/>
                  <a:pt x="11695" y="5266540"/>
                </a:cubicBezTo>
                <a:lnTo>
                  <a:pt x="0" y="5150529"/>
                </a:lnTo>
                <a:lnTo>
                  <a:pt x="11695" y="5034519"/>
                </a:lnTo>
                <a:cubicBezTo>
                  <a:pt x="58662" y="4804999"/>
                  <a:pt x="242226" y="4625238"/>
                  <a:pt x="473740" y="4583884"/>
                </a:cubicBezTo>
                <a:lnTo>
                  <a:pt x="523120" y="4579527"/>
                </a:lnTo>
                <a:lnTo>
                  <a:pt x="459626" y="4573126"/>
                </a:lnTo>
                <a:cubicBezTo>
                  <a:pt x="234791" y="4527118"/>
                  <a:pt x="57703" y="4350030"/>
                  <a:pt x="11695" y="4125195"/>
                </a:cubicBezTo>
                <a:lnTo>
                  <a:pt x="0" y="4009184"/>
                </a:lnTo>
                <a:lnTo>
                  <a:pt x="11695" y="3893174"/>
                </a:lnTo>
                <a:cubicBezTo>
                  <a:pt x="58662" y="3663654"/>
                  <a:pt x="242226" y="3483893"/>
                  <a:pt x="473740" y="3442539"/>
                </a:cubicBezTo>
                <a:lnTo>
                  <a:pt x="523125" y="3438181"/>
                </a:lnTo>
                <a:lnTo>
                  <a:pt x="459626" y="3431780"/>
                </a:lnTo>
                <a:cubicBezTo>
                  <a:pt x="234791" y="3385772"/>
                  <a:pt x="57703" y="3208685"/>
                  <a:pt x="11695" y="2983849"/>
                </a:cubicBezTo>
                <a:lnTo>
                  <a:pt x="0" y="2867838"/>
                </a:lnTo>
                <a:lnTo>
                  <a:pt x="11695" y="2751828"/>
                </a:lnTo>
                <a:cubicBezTo>
                  <a:pt x="58662" y="2522308"/>
                  <a:pt x="242226" y="2342547"/>
                  <a:pt x="473740" y="2301193"/>
                </a:cubicBezTo>
                <a:lnTo>
                  <a:pt x="523120" y="2296836"/>
                </a:lnTo>
                <a:lnTo>
                  <a:pt x="459626" y="2290435"/>
                </a:lnTo>
                <a:cubicBezTo>
                  <a:pt x="234791" y="2244427"/>
                  <a:pt x="57703" y="2067340"/>
                  <a:pt x="11695" y="1842504"/>
                </a:cubicBezTo>
                <a:lnTo>
                  <a:pt x="0" y="1726493"/>
                </a:lnTo>
                <a:lnTo>
                  <a:pt x="11695" y="1610483"/>
                </a:lnTo>
                <a:cubicBezTo>
                  <a:pt x="58662" y="1380963"/>
                  <a:pt x="242226" y="1201202"/>
                  <a:pt x="473740" y="1159848"/>
                </a:cubicBezTo>
                <a:lnTo>
                  <a:pt x="573437" y="1151051"/>
                </a:lnTo>
                <a:lnTo>
                  <a:pt x="459626" y="1139578"/>
                </a:lnTo>
                <a:cubicBezTo>
                  <a:pt x="234791" y="1093570"/>
                  <a:pt x="57703" y="916483"/>
                  <a:pt x="11695" y="691647"/>
                </a:cubicBezTo>
                <a:lnTo>
                  <a:pt x="0" y="575636"/>
                </a:lnTo>
                <a:lnTo>
                  <a:pt x="11695" y="459626"/>
                </a:lnTo>
                <a:cubicBezTo>
                  <a:pt x="65371" y="197317"/>
                  <a:pt x="297461" y="0"/>
                  <a:pt x="575637" y="0"/>
                </a:cubicBezTo>
                <a:close/>
              </a:path>
            </a:pathLst>
          </a:cu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204883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8_Title Sli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5088768" y="0"/>
            <a:ext cx="4055249" cy="51435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Tree>
    <p:extLst>
      <p:ext uri="{BB962C8B-B14F-4D97-AF65-F5344CB8AC3E}">
        <p14:creationId xmlns:p14="http://schemas.microsoft.com/office/powerpoint/2010/main" val="2581416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49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
        <p:nvSpPr>
          <p:cNvPr id="10" name="Picture Placeholder 9"/>
          <p:cNvSpPr>
            <a:spLocks noGrp="1"/>
          </p:cNvSpPr>
          <p:nvPr>
            <p:ph type="pic" sz="quarter" idx="12" hasCustomPrompt="1"/>
          </p:nvPr>
        </p:nvSpPr>
        <p:spPr>
          <a:xfrm>
            <a:off x="4051415" y="0"/>
            <a:ext cx="4575841" cy="5143500"/>
          </a:xfrm>
          <a:custGeom>
            <a:avLst/>
            <a:gdLst>
              <a:gd name="connsiteX0" fmla="*/ 3752417 w 6101121"/>
              <a:gd name="connsiteY0" fmla="*/ 1340864 h 6858000"/>
              <a:gd name="connsiteX1" fmla="*/ 6101121 w 6101121"/>
              <a:gd name="connsiteY1" fmla="*/ 1340864 h 6858000"/>
              <a:gd name="connsiteX2" fmla="*/ 4446444 w 6101121"/>
              <a:gd name="connsiteY2" fmla="*/ 6858000 h 6858000"/>
              <a:gd name="connsiteX3" fmla="*/ 2097740 w 6101121"/>
              <a:gd name="connsiteY3" fmla="*/ 6858000 h 6858000"/>
              <a:gd name="connsiteX4" fmla="*/ 1654677 w 6101121"/>
              <a:gd name="connsiteY4" fmla="*/ 0 h 6858000"/>
              <a:gd name="connsiteX5" fmla="*/ 4003381 w 6101121"/>
              <a:gd name="connsiteY5" fmla="*/ 0 h 6858000"/>
              <a:gd name="connsiteX6" fmla="*/ 2348704 w 6101121"/>
              <a:gd name="connsiteY6" fmla="*/ 5517136 h 6858000"/>
              <a:gd name="connsiteX7" fmla="*/ 0 w 6101121"/>
              <a:gd name="connsiteY7" fmla="*/ 5517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1121" h="6858000">
                <a:moveTo>
                  <a:pt x="3752417" y="1340864"/>
                </a:moveTo>
                <a:lnTo>
                  <a:pt x="6101121" y="1340864"/>
                </a:lnTo>
                <a:lnTo>
                  <a:pt x="4446444" y="6858000"/>
                </a:lnTo>
                <a:lnTo>
                  <a:pt x="2097740" y="6858000"/>
                </a:lnTo>
                <a:close/>
                <a:moveTo>
                  <a:pt x="1654677" y="0"/>
                </a:moveTo>
                <a:lnTo>
                  <a:pt x="4003381" y="0"/>
                </a:lnTo>
                <a:lnTo>
                  <a:pt x="2348704" y="5517136"/>
                </a:lnTo>
                <a:lnTo>
                  <a:pt x="0" y="5517136"/>
                </a:lnTo>
                <a:close/>
              </a:path>
            </a:pathLst>
          </a:custGeom>
          <a:pattFill prst="pct5">
            <a:fgClr>
              <a:schemeClr val="tx1">
                <a:lumMod val="50000"/>
              </a:schemeClr>
            </a:fgClr>
            <a:bgClr>
              <a:schemeClr val="bg1">
                <a:lumMod val="95000"/>
              </a:schemeClr>
            </a:bgClr>
          </a:pattFill>
        </p:spPr>
        <p:txBody>
          <a:bodyPr wrap="square" lIns="68565" tIns="34289" rIns="68565" bIns="34289" anchor="ctr">
            <a:noAutofit/>
          </a:bodyPr>
          <a:lstStyle>
            <a:lvl1pPr marL="0" indent="0" algn="ctr">
              <a:buNone/>
              <a:defRPr sz="1400" baseline="0">
                <a:latin typeface="+mj-lt"/>
              </a:defRPr>
            </a:lvl1pPr>
          </a:lstStyle>
          <a:p>
            <a:r>
              <a:rPr lang="en-US" dirty="0"/>
              <a:t>Insert Image</a:t>
            </a:r>
          </a:p>
        </p:txBody>
      </p:sp>
    </p:spTree>
    <p:extLst>
      <p:ext uri="{BB962C8B-B14F-4D97-AF65-F5344CB8AC3E}">
        <p14:creationId xmlns:p14="http://schemas.microsoft.com/office/powerpoint/2010/main" val="437270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45_Title Sli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6" y="0"/>
            <a:ext cx="4055249" cy="51435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4" name="Title 3"/>
          <p:cNvSpPr>
            <a:spLocks noGrp="1"/>
          </p:cNvSpPr>
          <p:nvPr>
            <p:ph type="title" hasCustomPrompt="1"/>
          </p:nvPr>
        </p:nvSpPr>
        <p:spPr>
          <a:xfrm>
            <a:off x="4500923" y="464183"/>
            <a:ext cx="4846704"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4500923" y="997140"/>
            <a:ext cx="4846704"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Tree>
    <p:extLst>
      <p:ext uri="{BB962C8B-B14F-4D97-AF65-F5344CB8AC3E}">
        <p14:creationId xmlns:p14="http://schemas.microsoft.com/office/powerpoint/2010/main" val="526967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6_Title Sli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0" y="0"/>
            <a:ext cx="9144000" cy="287575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baseline="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rgbClr val="FFFFFF">
                    <a:alpha val="50000"/>
                  </a:srgbClr>
                </a:solidFill>
                <a:latin typeface="Lato Regular"/>
                <a:cs typeface="Lato Regular"/>
              </a:defRPr>
            </a:lvl1pPr>
          </a:lstStyle>
          <a:p>
            <a:pPr lvl="0"/>
            <a:r>
              <a:rPr lang="en-US" dirty="0"/>
              <a:t>Edit Master text style</a:t>
            </a:r>
          </a:p>
        </p:txBody>
      </p:sp>
    </p:spTree>
    <p:extLst>
      <p:ext uri="{BB962C8B-B14F-4D97-AF65-F5344CB8AC3E}">
        <p14:creationId xmlns:p14="http://schemas.microsoft.com/office/powerpoint/2010/main" val="837011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grpSp>
        <p:nvGrpSpPr>
          <p:cNvPr id="15" name="Группа 14"/>
          <p:cNvGrpSpPr/>
          <p:nvPr userDrawn="1"/>
        </p:nvGrpSpPr>
        <p:grpSpPr>
          <a:xfrm>
            <a:off x="3" y="0"/>
            <a:ext cx="45719" cy="5143500"/>
            <a:chOff x="-1" y="0"/>
            <a:chExt cx="45720" cy="6000750"/>
          </a:xfrm>
        </p:grpSpPr>
        <p:sp>
          <p:nvSpPr>
            <p:cNvPr id="12" name="Прямоугольник 11"/>
            <p:cNvSpPr/>
            <p:nvPr userDrawn="1"/>
          </p:nvSpPr>
          <p:spPr>
            <a:xfrm>
              <a:off x="0" y="0"/>
              <a:ext cx="45719" cy="2000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userDrawn="1"/>
          </p:nvSpPr>
          <p:spPr>
            <a:xfrm>
              <a:off x="0" y="2000250"/>
              <a:ext cx="45719" cy="200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userDrawn="1"/>
          </p:nvSpPr>
          <p:spPr>
            <a:xfrm>
              <a:off x="-1" y="4000500"/>
              <a:ext cx="45719" cy="2000250"/>
            </a:xfrm>
            <a:prstGeom prst="rect">
              <a:avLst/>
            </a:prstGeom>
            <a:solidFill>
              <a:srgbClr val="156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5"/>
          <p:cNvGrpSpPr/>
          <p:nvPr userDrawn="1"/>
        </p:nvGrpSpPr>
        <p:grpSpPr>
          <a:xfrm>
            <a:off x="9098301" y="0"/>
            <a:ext cx="45719" cy="5143500"/>
            <a:chOff x="-1" y="0"/>
            <a:chExt cx="45720" cy="6000750"/>
          </a:xfrm>
        </p:grpSpPr>
        <p:sp>
          <p:nvSpPr>
            <p:cNvPr id="17" name="Прямоугольник 16"/>
            <p:cNvSpPr/>
            <p:nvPr userDrawn="1"/>
          </p:nvSpPr>
          <p:spPr>
            <a:xfrm>
              <a:off x="0" y="0"/>
              <a:ext cx="45719" cy="2000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0" y="2000250"/>
              <a:ext cx="45719" cy="200025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1" y="4000500"/>
              <a:ext cx="45719" cy="20002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7430" y="1406101"/>
            <a:ext cx="4549140" cy="3249386"/>
          </a:xfrm>
          <a:prstGeom prst="rect">
            <a:avLst/>
          </a:prstGeom>
        </p:spPr>
      </p:pic>
      <p:sp>
        <p:nvSpPr>
          <p:cNvPr id="22" name="Title 3"/>
          <p:cNvSpPr>
            <a:spLocks noGrp="1"/>
          </p:cNvSpPr>
          <p:nvPr>
            <p:ph type="title"/>
          </p:nvPr>
        </p:nvSpPr>
        <p:spPr>
          <a:xfrm>
            <a:off x="685800" y="231284"/>
            <a:ext cx="7772400" cy="532955"/>
          </a:xfrm>
          <a:prstGeom prst="rect">
            <a:avLst/>
          </a:prstGeom>
        </p:spPr>
        <p:txBody>
          <a:bodyPr lIns="68565" tIns="34289" rIns="68565" bIns="34289">
            <a:normAutofit/>
          </a:bodyPr>
          <a:lstStyle>
            <a:lvl1pPr algn="ctr">
              <a:defRPr sz="3300" b="1">
                <a:solidFill>
                  <a:schemeClr val="tx1">
                    <a:lumMod val="85000"/>
                    <a:lumOff val="15000"/>
                  </a:schemeClr>
                </a:solidFill>
                <a:effectLst>
                  <a:outerShdw blurRad="38100" dist="38100" dir="2700000" algn="tl">
                    <a:srgbClr val="000000">
                      <a:alpha val="43137"/>
                    </a:srgbClr>
                  </a:outerShdw>
                </a:effectLst>
                <a:latin typeface="Myriad Pro" panose="020B0503030403020204" pitchFamily="34" charset="0"/>
                <a:cs typeface="Myriad Pro" panose="020B0503030403020204" pitchFamily="34" charset="0"/>
              </a:defRPr>
            </a:lvl1pPr>
          </a:lstStyle>
          <a:p>
            <a:r>
              <a:rPr lang="ru-RU" dirty="0"/>
              <a:t>Образец заголовка</a:t>
            </a:r>
            <a:endParaRPr lang="en-US" dirty="0"/>
          </a:p>
        </p:txBody>
      </p:sp>
      <p:sp>
        <p:nvSpPr>
          <p:cNvPr id="24" name="Text Placeholder 5"/>
          <p:cNvSpPr>
            <a:spLocks noGrp="1"/>
          </p:cNvSpPr>
          <p:nvPr>
            <p:ph type="body" sz="quarter" idx="10" hasCustomPrompt="1"/>
          </p:nvPr>
        </p:nvSpPr>
        <p:spPr>
          <a:xfrm>
            <a:off x="685800" y="738349"/>
            <a:ext cx="7772400" cy="262316"/>
          </a:xfrm>
          <a:prstGeom prst="rect">
            <a:avLst/>
          </a:prstGeom>
        </p:spPr>
        <p:txBody>
          <a:bodyPr lIns="68565" tIns="34289" rIns="68565" bIns="34289">
            <a:noAutofit/>
          </a:bodyPr>
          <a:lstStyle>
            <a:lvl1pPr marL="0" indent="0" algn="ctr">
              <a:buNone/>
              <a:defRPr sz="1600" b="1">
                <a:solidFill>
                  <a:schemeClr val="tx1">
                    <a:lumMod val="85000"/>
                    <a:lumOff val="15000"/>
                    <a:alpha val="50000"/>
                  </a:schemeClr>
                </a:solidFill>
                <a:effectLst>
                  <a:outerShdw blurRad="38100" dist="38100" dir="2700000" algn="tl">
                    <a:srgbClr val="000000">
                      <a:alpha val="43137"/>
                    </a:srgbClr>
                  </a:outerShdw>
                </a:effectLst>
                <a:latin typeface="Myriad Pro" panose="020B0503030403020204" pitchFamily="34" charset="0"/>
                <a:cs typeface="Myriad Pro" panose="020B0503030403020204" pitchFamily="34" charset="0"/>
              </a:defRPr>
            </a:lvl1pPr>
          </a:lstStyle>
          <a:p>
            <a:pPr lvl="0"/>
            <a:r>
              <a:rPr lang="en-US" dirty="0" err="1"/>
              <a:t>Subitle</a:t>
            </a:r>
            <a:r>
              <a:rPr lang="en-US" dirty="0"/>
              <a:t> Example here</a:t>
            </a:r>
          </a:p>
        </p:txBody>
      </p:sp>
      <p:cxnSp>
        <p:nvCxnSpPr>
          <p:cNvPr id="25" name="Прямая соединительная линия 24"/>
          <p:cNvCxnSpPr/>
          <p:nvPr userDrawn="1"/>
        </p:nvCxnSpPr>
        <p:spPr>
          <a:xfrm>
            <a:off x="2467160" y="1086924"/>
            <a:ext cx="4209691" cy="0"/>
          </a:xfrm>
          <a:prstGeom prst="line">
            <a:avLst/>
          </a:prstGeom>
          <a:ln w="12700" cmpd="sng">
            <a:solidFill>
              <a:schemeClr val="tx1">
                <a:lumMod val="50000"/>
                <a:lumOff val="50000"/>
              </a:schemeClr>
            </a:solidFill>
            <a:prstDash val="sysDot"/>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3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250"/>
                                        <p:tgtEl>
                                          <p:spTgt spid="24">
                                            <p:txEl>
                                              <p:pRg st="0" end="0"/>
                                            </p:txEl>
                                          </p:spTgt>
                                        </p:tgtEl>
                                      </p:cBhvr>
                                    </p:animEffect>
                                    <p:anim calcmode="lin" valueType="num">
                                      <p:cBhvr>
                                        <p:cTn id="14" dur="2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uild="p">
        <p:tmplLst>
          <p:tmpl lvl="1">
            <p:tnLst>
              <p:par>
                <p:cTn presetID="42"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250"/>
                        <p:tgtEl>
                          <p:spTgt spid="24"/>
                        </p:tgtEl>
                      </p:cBhvr>
                    </p:animEffect>
                    <p:anim calcmode="lin" valueType="num">
                      <p:cBhvr>
                        <p:cTn dur="250" fill="hold"/>
                        <p:tgtEl>
                          <p:spTgt spid="24"/>
                        </p:tgtEl>
                        <p:attrNameLst>
                          <p:attrName>ppt_x</p:attrName>
                        </p:attrNameLst>
                      </p:cBhvr>
                      <p:tavLst>
                        <p:tav tm="0">
                          <p:val>
                            <p:strVal val="#ppt_x"/>
                          </p:val>
                        </p:tav>
                        <p:tav tm="100000">
                          <p:val>
                            <p:strVal val="#ppt_x"/>
                          </p:val>
                        </p:tav>
                      </p:tavLst>
                    </p:anim>
                    <p:anim calcmode="lin" valueType="num">
                      <p:cBhvr>
                        <p:cTn dur="25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6_Title Slide">
    <p:spTree>
      <p:nvGrpSpPr>
        <p:cNvPr id="1" name=""/>
        <p:cNvGrpSpPr/>
        <p:nvPr/>
      </p:nvGrpSpPr>
      <p:grpSpPr>
        <a:xfrm>
          <a:off x="0" y="0"/>
          <a:ext cx="0" cy="0"/>
          <a:chOff x="0" y="0"/>
          <a:chExt cx="0" cy="0"/>
        </a:xfrm>
      </p:grpSpPr>
      <p:grpSp>
        <p:nvGrpSpPr>
          <p:cNvPr id="15" name="Группа 14"/>
          <p:cNvGrpSpPr/>
          <p:nvPr userDrawn="1"/>
        </p:nvGrpSpPr>
        <p:grpSpPr>
          <a:xfrm>
            <a:off x="3" y="0"/>
            <a:ext cx="45719" cy="5143500"/>
            <a:chOff x="-1" y="0"/>
            <a:chExt cx="45720" cy="6000750"/>
          </a:xfrm>
        </p:grpSpPr>
        <p:sp>
          <p:nvSpPr>
            <p:cNvPr id="12" name="Прямоугольник 11"/>
            <p:cNvSpPr/>
            <p:nvPr userDrawn="1"/>
          </p:nvSpPr>
          <p:spPr>
            <a:xfrm>
              <a:off x="0" y="0"/>
              <a:ext cx="45719" cy="2000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userDrawn="1"/>
          </p:nvSpPr>
          <p:spPr>
            <a:xfrm>
              <a:off x="0" y="2000250"/>
              <a:ext cx="45719" cy="200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userDrawn="1"/>
          </p:nvSpPr>
          <p:spPr>
            <a:xfrm>
              <a:off x="-1" y="4000500"/>
              <a:ext cx="45719" cy="2000250"/>
            </a:xfrm>
            <a:prstGeom prst="rect">
              <a:avLst/>
            </a:prstGeom>
            <a:solidFill>
              <a:srgbClr val="156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5"/>
          <p:cNvGrpSpPr/>
          <p:nvPr userDrawn="1"/>
        </p:nvGrpSpPr>
        <p:grpSpPr>
          <a:xfrm>
            <a:off x="9098301" y="0"/>
            <a:ext cx="45719" cy="5143500"/>
            <a:chOff x="-1" y="0"/>
            <a:chExt cx="45720" cy="6000750"/>
          </a:xfrm>
        </p:grpSpPr>
        <p:sp>
          <p:nvSpPr>
            <p:cNvPr id="17" name="Прямоугольник 16"/>
            <p:cNvSpPr/>
            <p:nvPr userDrawn="1"/>
          </p:nvSpPr>
          <p:spPr>
            <a:xfrm>
              <a:off x="0" y="0"/>
              <a:ext cx="45719" cy="2000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0" y="2000250"/>
              <a:ext cx="45719" cy="200025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1" y="4000500"/>
              <a:ext cx="45719" cy="20002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7430" y="1406101"/>
            <a:ext cx="4549140" cy="3249386"/>
          </a:xfrm>
          <a:prstGeom prst="rect">
            <a:avLst/>
          </a:prstGeom>
        </p:spPr>
      </p:pic>
      <p:sp>
        <p:nvSpPr>
          <p:cNvPr id="22" name="Title 3"/>
          <p:cNvSpPr>
            <a:spLocks noGrp="1"/>
          </p:cNvSpPr>
          <p:nvPr>
            <p:ph type="title"/>
          </p:nvPr>
        </p:nvSpPr>
        <p:spPr>
          <a:xfrm>
            <a:off x="685800" y="231284"/>
            <a:ext cx="7772400" cy="532955"/>
          </a:xfrm>
          <a:prstGeom prst="rect">
            <a:avLst/>
          </a:prstGeom>
        </p:spPr>
        <p:txBody>
          <a:bodyPr lIns="68565" tIns="34289" rIns="68565" bIns="34289">
            <a:normAutofit/>
          </a:bodyPr>
          <a:lstStyle>
            <a:lvl1pPr algn="ctr">
              <a:defRPr sz="3300" b="1">
                <a:solidFill>
                  <a:schemeClr val="tx1">
                    <a:lumMod val="85000"/>
                    <a:lumOff val="15000"/>
                  </a:schemeClr>
                </a:solidFill>
                <a:effectLst>
                  <a:outerShdw blurRad="38100" dist="38100" dir="2700000" algn="tl">
                    <a:srgbClr val="000000">
                      <a:alpha val="43137"/>
                    </a:srgbClr>
                  </a:outerShdw>
                </a:effectLst>
                <a:latin typeface="Myriad Pro" panose="020B0503030403020204" pitchFamily="34" charset="0"/>
                <a:cs typeface="Myriad Pro" panose="020B0503030403020204" pitchFamily="34" charset="0"/>
              </a:defRPr>
            </a:lvl1pPr>
          </a:lstStyle>
          <a:p>
            <a:r>
              <a:rPr lang="ru-RU" dirty="0"/>
              <a:t>Образец заголовка</a:t>
            </a:r>
            <a:endParaRPr lang="en-US" dirty="0"/>
          </a:p>
        </p:txBody>
      </p:sp>
      <p:sp>
        <p:nvSpPr>
          <p:cNvPr id="24" name="Text Placeholder 5"/>
          <p:cNvSpPr>
            <a:spLocks noGrp="1"/>
          </p:cNvSpPr>
          <p:nvPr>
            <p:ph type="body" sz="quarter" idx="10" hasCustomPrompt="1"/>
          </p:nvPr>
        </p:nvSpPr>
        <p:spPr>
          <a:xfrm>
            <a:off x="685800" y="738349"/>
            <a:ext cx="7772400" cy="262316"/>
          </a:xfrm>
          <a:prstGeom prst="rect">
            <a:avLst/>
          </a:prstGeom>
        </p:spPr>
        <p:txBody>
          <a:bodyPr lIns="68565" tIns="34289" rIns="68565" bIns="34289">
            <a:noAutofit/>
          </a:bodyPr>
          <a:lstStyle>
            <a:lvl1pPr marL="0" indent="0" algn="ctr">
              <a:buNone/>
              <a:defRPr sz="1600" b="1">
                <a:solidFill>
                  <a:schemeClr val="tx1">
                    <a:lumMod val="85000"/>
                    <a:lumOff val="15000"/>
                    <a:alpha val="50000"/>
                  </a:schemeClr>
                </a:solidFill>
                <a:effectLst>
                  <a:outerShdw blurRad="38100" dist="38100" dir="2700000" algn="tl">
                    <a:srgbClr val="000000">
                      <a:alpha val="43137"/>
                    </a:srgbClr>
                  </a:outerShdw>
                </a:effectLst>
                <a:latin typeface="Myriad Pro" panose="020B0503030403020204" pitchFamily="34" charset="0"/>
                <a:cs typeface="Myriad Pro" panose="020B0503030403020204" pitchFamily="34" charset="0"/>
              </a:defRPr>
            </a:lvl1pPr>
          </a:lstStyle>
          <a:p>
            <a:pPr lvl="0"/>
            <a:r>
              <a:rPr lang="en-US" dirty="0" err="1"/>
              <a:t>Subitle</a:t>
            </a:r>
            <a:r>
              <a:rPr lang="en-US" dirty="0"/>
              <a:t> Example here</a:t>
            </a:r>
          </a:p>
        </p:txBody>
      </p:sp>
    </p:spTree>
    <p:extLst>
      <p:ext uri="{BB962C8B-B14F-4D97-AF65-F5344CB8AC3E}">
        <p14:creationId xmlns:p14="http://schemas.microsoft.com/office/powerpoint/2010/main" val="41306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250"/>
                                        <p:tgtEl>
                                          <p:spTgt spid="24">
                                            <p:txEl>
                                              <p:pRg st="0" end="0"/>
                                            </p:txEl>
                                          </p:spTgt>
                                        </p:tgtEl>
                                      </p:cBhvr>
                                    </p:animEffect>
                                    <p:anim calcmode="lin" valueType="num">
                                      <p:cBhvr>
                                        <p:cTn id="14" dur="2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uild="p">
        <p:tmplLst>
          <p:tmpl lvl="1">
            <p:tnLst>
              <p:par>
                <p:cTn presetID="42"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250"/>
                        <p:tgtEl>
                          <p:spTgt spid="24"/>
                        </p:tgtEl>
                      </p:cBhvr>
                    </p:animEffect>
                    <p:anim calcmode="lin" valueType="num">
                      <p:cBhvr>
                        <p:cTn dur="250" fill="hold"/>
                        <p:tgtEl>
                          <p:spTgt spid="24"/>
                        </p:tgtEl>
                        <p:attrNameLst>
                          <p:attrName>ppt_x</p:attrName>
                        </p:attrNameLst>
                      </p:cBhvr>
                      <p:tavLst>
                        <p:tav tm="0">
                          <p:val>
                            <p:strVal val="#ppt_x"/>
                          </p:val>
                        </p:tav>
                        <p:tav tm="100000">
                          <p:val>
                            <p:strVal val="#ppt_x"/>
                          </p:val>
                        </p:tav>
                      </p:tavLst>
                    </p:anim>
                    <p:anim calcmode="lin" valueType="num">
                      <p:cBhvr>
                        <p:cTn dur="25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3_Title Slide">
    <p:spTree>
      <p:nvGrpSpPr>
        <p:cNvPr id="1" name=""/>
        <p:cNvGrpSpPr/>
        <p:nvPr/>
      </p:nvGrpSpPr>
      <p:grpSpPr>
        <a:xfrm>
          <a:off x="0" y="0"/>
          <a:ext cx="0" cy="0"/>
          <a:chOff x="0" y="0"/>
          <a:chExt cx="0" cy="0"/>
        </a:xfrm>
      </p:grpSpPr>
      <p:grpSp>
        <p:nvGrpSpPr>
          <p:cNvPr id="15" name="Группа 14"/>
          <p:cNvGrpSpPr/>
          <p:nvPr userDrawn="1"/>
        </p:nvGrpSpPr>
        <p:grpSpPr>
          <a:xfrm>
            <a:off x="3" y="0"/>
            <a:ext cx="45719" cy="5143500"/>
            <a:chOff x="-1" y="0"/>
            <a:chExt cx="45720" cy="6000750"/>
          </a:xfrm>
        </p:grpSpPr>
        <p:sp>
          <p:nvSpPr>
            <p:cNvPr id="12" name="Прямоугольник 11"/>
            <p:cNvSpPr/>
            <p:nvPr userDrawn="1"/>
          </p:nvSpPr>
          <p:spPr>
            <a:xfrm>
              <a:off x="0" y="0"/>
              <a:ext cx="45719" cy="2000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userDrawn="1"/>
          </p:nvSpPr>
          <p:spPr>
            <a:xfrm>
              <a:off x="0" y="2000250"/>
              <a:ext cx="45719" cy="200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userDrawn="1"/>
          </p:nvSpPr>
          <p:spPr>
            <a:xfrm>
              <a:off x="-1" y="4000500"/>
              <a:ext cx="45719" cy="2000250"/>
            </a:xfrm>
            <a:prstGeom prst="rect">
              <a:avLst/>
            </a:prstGeom>
            <a:solidFill>
              <a:srgbClr val="156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5"/>
          <p:cNvGrpSpPr/>
          <p:nvPr userDrawn="1"/>
        </p:nvGrpSpPr>
        <p:grpSpPr>
          <a:xfrm>
            <a:off x="9098301" y="0"/>
            <a:ext cx="45719" cy="5143500"/>
            <a:chOff x="-1" y="0"/>
            <a:chExt cx="45720" cy="6000750"/>
          </a:xfrm>
        </p:grpSpPr>
        <p:sp>
          <p:nvSpPr>
            <p:cNvPr id="17" name="Прямоугольник 16"/>
            <p:cNvSpPr/>
            <p:nvPr userDrawn="1"/>
          </p:nvSpPr>
          <p:spPr>
            <a:xfrm>
              <a:off x="0" y="0"/>
              <a:ext cx="45719" cy="2000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0" y="2000250"/>
              <a:ext cx="45719" cy="200025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1" y="4000500"/>
              <a:ext cx="45719" cy="20002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Title 3"/>
          <p:cNvSpPr>
            <a:spLocks noGrp="1"/>
          </p:cNvSpPr>
          <p:nvPr>
            <p:ph type="title"/>
          </p:nvPr>
        </p:nvSpPr>
        <p:spPr>
          <a:xfrm>
            <a:off x="685800" y="231284"/>
            <a:ext cx="7772400" cy="532955"/>
          </a:xfrm>
          <a:prstGeom prst="rect">
            <a:avLst/>
          </a:prstGeom>
        </p:spPr>
        <p:txBody>
          <a:bodyPr lIns="68565" tIns="34289" rIns="68565" bIns="34289">
            <a:normAutofit/>
          </a:bodyPr>
          <a:lstStyle>
            <a:lvl1pPr algn="ctr">
              <a:defRPr sz="3300" b="1">
                <a:solidFill>
                  <a:schemeClr val="tx1">
                    <a:lumMod val="85000"/>
                    <a:lumOff val="15000"/>
                  </a:schemeClr>
                </a:solidFill>
                <a:effectLst>
                  <a:outerShdw blurRad="38100" dist="38100" dir="2700000" algn="tl">
                    <a:srgbClr val="000000">
                      <a:alpha val="43137"/>
                    </a:srgbClr>
                  </a:outerShdw>
                </a:effectLst>
                <a:latin typeface="Myriad Pro" panose="020B0503030403020204" pitchFamily="34" charset="0"/>
                <a:cs typeface="Myriad Pro" panose="020B0503030403020204" pitchFamily="34" charset="0"/>
              </a:defRPr>
            </a:lvl1pPr>
          </a:lstStyle>
          <a:p>
            <a:r>
              <a:rPr lang="ru-RU" dirty="0"/>
              <a:t>Образец заголовка</a:t>
            </a:r>
            <a:endParaRPr lang="en-US" dirty="0"/>
          </a:p>
        </p:txBody>
      </p:sp>
      <p:sp>
        <p:nvSpPr>
          <p:cNvPr id="21" name="Text Placeholder 5"/>
          <p:cNvSpPr>
            <a:spLocks noGrp="1"/>
          </p:cNvSpPr>
          <p:nvPr>
            <p:ph type="body" sz="quarter" idx="10" hasCustomPrompt="1"/>
          </p:nvPr>
        </p:nvSpPr>
        <p:spPr>
          <a:xfrm>
            <a:off x="685800" y="738349"/>
            <a:ext cx="7772400" cy="262316"/>
          </a:xfrm>
          <a:prstGeom prst="rect">
            <a:avLst/>
          </a:prstGeom>
        </p:spPr>
        <p:txBody>
          <a:bodyPr lIns="68565" tIns="34289" rIns="68565" bIns="34289">
            <a:noAutofit/>
          </a:bodyPr>
          <a:lstStyle>
            <a:lvl1pPr marL="0" indent="0" algn="ctr">
              <a:buNone/>
              <a:defRPr sz="1600" b="1">
                <a:solidFill>
                  <a:schemeClr val="tx1">
                    <a:lumMod val="85000"/>
                    <a:lumOff val="15000"/>
                    <a:alpha val="50000"/>
                  </a:schemeClr>
                </a:solidFill>
                <a:effectLst>
                  <a:outerShdw blurRad="38100" dist="38100" dir="2700000" algn="tl">
                    <a:srgbClr val="000000">
                      <a:alpha val="43137"/>
                    </a:srgbClr>
                  </a:outerShdw>
                </a:effectLst>
                <a:latin typeface="Myriad Pro" panose="020B0503030403020204" pitchFamily="34" charset="0"/>
                <a:cs typeface="Myriad Pro" panose="020B0503030403020204" pitchFamily="34" charset="0"/>
              </a:defRPr>
            </a:lvl1pPr>
          </a:lstStyle>
          <a:p>
            <a:pPr lvl="0"/>
            <a:r>
              <a:rPr lang="en-US" dirty="0" err="1"/>
              <a:t>Subitle</a:t>
            </a:r>
            <a:r>
              <a:rPr lang="en-US" dirty="0"/>
              <a:t> Example here</a:t>
            </a:r>
          </a:p>
        </p:txBody>
      </p:sp>
      <p:cxnSp>
        <p:nvCxnSpPr>
          <p:cNvPr id="23" name="Прямая соединительная линия 22"/>
          <p:cNvCxnSpPr/>
          <p:nvPr userDrawn="1"/>
        </p:nvCxnSpPr>
        <p:spPr>
          <a:xfrm>
            <a:off x="2467160" y="1086924"/>
            <a:ext cx="4209691" cy="0"/>
          </a:xfrm>
          <a:prstGeom prst="line">
            <a:avLst/>
          </a:prstGeom>
          <a:ln w="12700" cmpd="sng">
            <a:solidFill>
              <a:schemeClr val="tx1">
                <a:lumMod val="50000"/>
                <a:lumOff val="50000"/>
              </a:schemeClr>
            </a:solidFill>
            <a:prstDash val="sysDot"/>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0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anim calcmode="lin" valueType="num">
                                      <p:cBhvr>
                                        <p:cTn id="8" dur="250" fill="hold"/>
                                        <p:tgtEl>
                                          <p:spTgt spid="20"/>
                                        </p:tgtEl>
                                        <p:attrNameLst>
                                          <p:attrName>ppt_x</p:attrName>
                                        </p:attrNameLst>
                                      </p:cBhvr>
                                      <p:tavLst>
                                        <p:tav tm="0">
                                          <p:val>
                                            <p:strVal val="#ppt_x"/>
                                          </p:val>
                                        </p:tav>
                                        <p:tav tm="100000">
                                          <p:val>
                                            <p:strVal val="#ppt_x"/>
                                          </p:val>
                                        </p:tav>
                                      </p:tavLst>
                                    </p:anim>
                                    <p:anim calcmode="lin" valueType="num">
                                      <p:cBhvr>
                                        <p:cTn id="9" dur="25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250"/>
                                        <p:tgtEl>
                                          <p:spTgt spid="21">
                                            <p:txEl>
                                              <p:pRg st="0" end="0"/>
                                            </p:txEl>
                                          </p:spTgt>
                                        </p:tgtEl>
                                      </p:cBhvr>
                                    </p:animEffect>
                                    <p:anim calcmode="lin" valueType="num">
                                      <p:cBhvr>
                                        <p:cTn id="14"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42"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250"/>
                        <p:tgtEl>
                          <p:spTgt spid="21"/>
                        </p:tgtEl>
                      </p:cBhvr>
                    </p:animEffect>
                    <p:anim calcmode="lin" valueType="num">
                      <p:cBhvr>
                        <p:cTn dur="250" fill="hold"/>
                        <p:tgtEl>
                          <p:spTgt spid="21"/>
                        </p:tgtEl>
                        <p:attrNameLst>
                          <p:attrName>ppt_x</p:attrName>
                        </p:attrNameLst>
                      </p:cBhvr>
                      <p:tavLst>
                        <p:tav tm="0">
                          <p:val>
                            <p:strVal val="#ppt_x"/>
                          </p:val>
                        </p:tav>
                        <p:tav tm="100000">
                          <p:val>
                            <p:strVal val="#ppt_x"/>
                          </p:val>
                        </p:tav>
                      </p:tavLst>
                    </p:anim>
                    <p:anim calcmode="lin" valueType="num">
                      <p:cBhvr>
                        <p:cTn dur="25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3_Title Sli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4937310" y="179920"/>
            <a:ext cx="3975088" cy="4751918"/>
          </a:xfrm>
          <a:custGeom>
            <a:avLst/>
            <a:gdLst/>
            <a:ahLst/>
            <a:cxnLst/>
            <a:rect l="l" t="t" r="r" b="b"/>
            <a:pathLst>
              <a:path w="4335753" h="5183067">
                <a:moveTo>
                  <a:pt x="2624125" y="1178296"/>
                </a:moveTo>
                <a:cubicBezTo>
                  <a:pt x="2698245" y="1173058"/>
                  <a:pt x="2774671" y="1189136"/>
                  <a:pt x="2843864" y="1229085"/>
                </a:cubicBezTo>
                <a:cubicBezTo>
                  <a:pt x="3028381" y="1335615"/>
                  <a:pt x="3091600" y="1571555"/>
                  <a:pt x="2985070" y="1756071"/>
                </a:cubicBezTo>
                <a:lnTo>
                  <a:pt x="1117895" y="4990113"/>
                </a:lnTo>
                <a:cubicBezTo>
                  <a:pt x="1011365" y="5174629"/>
                  <a:pt x="775425" y="5237849"/>
                  <a:pt x="590909" y="5131318"/>
                </a:cubicBezTo>
                <a:cubicBezTo>
                  <a:pt x="406393" y="5024788"/>
                  <a:pt x="343173" y="4788848"/>
                  <a:pt x="449703" y="4604332"/>
                </a:cubicBezTo>
                <a:lnTo>
                  <a:pt x="2316878" y="1370290"/>
                </a:lnTo>
                <a:cubicBezTo>
                  <a:pt x="2383459" y="1254968"/>
                  <a:pt x="2500592" y="1187027"/>
                  <a:pt x="2624125" y="1178296"/>
                </a:cubicBezTo>
                <a:close/>
                <a:moveTo>
                  <a:pt x="3923060" y="861165"/>
                </a:moveTo>
                <a:cubicBezTo>
                  <a:pt x="3997180" y="855927"/>
                  <a:pt x="4073605" y="872005"/>
                  <a:pt x="4142799" y="911954"/>
                </a:cubicBezTo>
                <a:cubicBezTo>
                  <a:pt x="4327315" y="1018484"/>
                  <a:pt x="4390534" y="1254424"/>
                  <a:pt x="4284004" y="1438940"/>
                </a:cubicBezTo>
                <a:lnTo>
                  <a:pt x="2416832" y="4672979"/>
                </a:lnTo>
                <a:cubicBezTo>
                  <a:pt x="2310301" y="4857495"/>
                  <a:pt x="2074361" y="4920715"/>
                  <a:pt x="1889845" y="4814185"/>
                </a:cubicBezTo>
                <a:cubicBezTo>
                  <a:pt x="1705329" y="4707654"/>
                  <a:pt x="1642109" y="4471714"/>
                  <a:pt x="1748639" y="4287198"/>
                </a:cubicBezTo>
                <a:lnTo>
                  <a:pt x="3615812" y="1053159"/>
                </a:lnTo>
                <a:cubicBezTo>
                  <a:pt x="3682394" y="937837"/>
                  <a:pt x="3799525" y="869895"/>
                  <a:pt x="3923060" y="861165"/>
                </a:cubicBezTo>
                <a:close/>
                <a:moveTo>
                  <a:pt x="2226169" y="961"/>
                </a:moveTo>
                <a:cubicBezTo>
                  <a:pt x="2300289" y="-4277"/>
                  <a:pt x="2376714" y="11800"/>
                  <a:pt x="2445908" y="51750"/>
                </a:cubicBezTo>
                <a:cubicBezTo>
                  <a:pt x="2630424" y="158280"/>
                  <a:pt x="2693644" y="394220"/>
                  <a:pt x="2587114" y="578736"/>
                </a:cubicBezTo>
                <a:lnTo>
                  <a:pt x="719942" y="3812773"/>
                </a:lnTo>
                <a:cubicBezTo>
                  <a:pt x="613411" y="3997289"/>
                  <a:pt x="377471" y="4060509"/>
                  <a:pt x="192955" y="3953979"/>
                </a:cubicBezTo>
                <a:cubicBezTo>
                  <a:pt x="8439" y="3847448"/>
                  <a:pt x="-54781" y="3611508"/>
                  <a:pt x="51749" y="3426992"/>
                </a:cubicBezTo>
                <a:lnTo>
                  <a:pt x="1918921" y="192955"/>
                </a:lnTo>
                <a:cubicBezTo>
                  <a:pt x="1985503" y="77633"/>
                  <a:pt x="2102635" y="9691"/>
                  <a:pt x="2226169" y="961"/>
                </a:cubicBezTo>
                <a:close/>
              </a:path>
            </a:pathLst>
          </a:cu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4" name="Title 3"/>
          <p:cNvSpPr>
            <a:spLocks noGrp="1"/>
          </p:cNvSpPr>
          <p:nvPr>
            <p:ph type="title" hasCustomPrompt="1"/>
          </p:nvPr>
        </p:nvSpPr>
        <p:spPr>
          <a:xfrm>
            <a:off x="685800" y="1141523"/>
            <a:ext cx="4679950" cy="613171"/>
          </a:xfrm>
          <a:prstGeom prst="rect">
            <a:avLst/>
          </a:prstGeom>
        </p:spPr>
        <p:txBody>
          <a:bodyPr lIns="68565" tIns="34289" rIns="68565" bIns="34289">
            <a:normAutofit/>
          </a:bodyPr>
          <a:lstStyle>
            <a:lvl1pPr algn="l">
              <a:defRPr sz="3300">
                <a:solidFill>
                  <a:schemeClr val="bg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1642722"/>
            <a:ext cx="4679950" cy="148906"/>
          </a:xfrm>
          <a:prstGeom prst="rect">
            <a:avLst/>
          </a:prstGeom>
        </p:spPr>
        <p:txBody>
          <a:bodyPr lIns="68565" tIns="34289" rIns="68565" bIns="34289">
            <a:normAutofit/>
          </a:bodyPr>
          <a:lstStyle>
            <a:lvl1pPr marL="0" indent="0" algn="l">
              <a:buNone/>
              <a:defRPr sz="900">
                <a:solidFill>
                  <a:schemeClr val="bg1">
                    <a:alpha val="50000"/>
                  </a:schemeClr>
                </a:solidFill>
                <a:latin typeface="Lato Regular"/>
                <a:cs typeface="Lato Regular"/>
              </a:defRPr>
            </a:lvl1pPr>
          </a:lstStyle>
          <a:p>
            <a:pPr lvl="0"/>
            <a:r>
              <a:rPr lang="en-US" dirty="0"/>
              <a:t>Edit Master text style</a:t>
            </a:r>
          </a:p>
        </p:txBody>
      </p:sp>
      <p:grpSp>
        <p:nvGrpSpPr>
          <p:cNvPr id="19" name="Group 18"/>
          <p:cNvGrpSpPr/>
          <p:nvPr/>
        </p:nvGrpSpPr>
        <p:grpSpPr>
          <a:xfrm>
            <a:off x="5702718" y="-1128666"/>
            <a:ext cx="2610947" cy="6907166"/>
            <a:chOff x="4347766" y="-2256740"/>
            <a:chExt cx="1816052" cy="4804336"/>
          </a:xfrm>
          <a:noFill/>
        </p:grpSpPr>
        <p:sp>
          <p:nvSpPr>
            <p:cNvPr id="20" name="Rounded Rectangle 19"/>
            <p:cNvSpPr/>
            <p:nvPr/>
          </p:nvSpPr>
          <p:spPr>
            <a:xfrm rot="12600000">
              <a:off x="4699527" y="-877025"/>
              <a:ext cx="507999" cy="2966732"/>
            </a:xfrm>
            <a:prstGeom prst="roundRect">
              <a:avLst>
                <a:gd name="adj" fmla="val 50000"/>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ounded Rectangle 20"/>
            <p:cNvSpPr/>
            <p:nvPr/>
          </p:nvSpPr>
          <p:spPr>
            <a:xfrm rot="12600000">
              <a:off x="5655819" y="-1073936"/>
              <a:ext cx="507999" cy="2966730"/>
            </a:xfrm>
            <a:prstGeom prst="roundRect">
              <a:avLst>
                <a:gd name="adj" fmla="val 50000"/>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Rounded Rectangle 21"/>
            <p:cNvSpPr/>
            <p:nvPr/>
          </p:nvSpPr>
          <p:spPr>
            <a:xfrm rot="12600000">
              <a:off x="4347766" y="-1640302"/>
              <a:ext cx="507999" cy="2966729"/>
            </a:xfrm>
            <a:prstGeom prst="roundRect">
              <a:avLst>
                <a:gd name="adj" fmla="val 50000"/>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Rounded Rectangle 22"/>
            <p:cNvSpPr/>
            <p:nvPr/>
          </p:nvSpPr>
          <p:spPr>
            <a:xfrm rot="12600000">
              <a:off x="4595733" y="-2256740"/>
              <a:ext cx="295165" cy="172377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ounded Rectangle 23"/>
            <p:cNvSpPr/>
            <p:nvPr/>
          </p:nvSpPr>
          <p:spPr>
            <a:xfrm rot="12600000">
              <a:off x="5661664" y="823826"/>
              <a:ext cx="295165" cy="1723770"/>
            </a:xfrm>
            <a:prstGeom prst="roundRect">
              <a:avLst>
                <a:gd name="adj" fmla="val 50000"/>
              </a:avLst>
            </a:prstGeom>
            <a:solidFill>
              <a:schemeClr val="accent3">
                <a:lumMod val="7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5714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2_Title Slide">
    <p:spTree>
      <p:nvGrpSpPr>
        <p:cNvPr id="1" name=""/>
        <p:cNvGrpSpPr/>
        <p:nvPr/>
      </p:nvGrpSpPr>
      <p:grpSpPr>
        <a:xfrm>
          <a:off x="0" y="0"/>
          <a:ext cx="0" cy="0"/>
          <a:chOff x="0" y="0"/>
          <a:chExt cx="0" cy="0"/>
        </a:xfrm>
      </p:grpSpPr>
      <p:grpSp>
        <p:nvGrpSpPr>
          <p:cNvPr id="15" name="Группа 14"/>
          <p:cNvGrpSpPr/>
          <p:nvPr userDrawn="1"/>
        </p:nvGrpSpPr>
        <p:grpSpPr>
          <a:xfrm>
            <a:off x="3" y="0"/>
            <a:ext cx="45719" cy="5143500"/>
            <a:chOff x="-1" y="0"/>
            <a:chExt cx="45720" cy="6000750"/>
          </a:xfrm>
        </p:grpSpPr>
        <p:sp>
          <p:nvSpPr>
            <p:cNvPr id="12" name="Прямоугольник 11"/>
            <p:cNvSpPr/>
            <p:nvPr userDrawn="1"/>
          </p:nvSpPr>
          <p:spPr>
            <a:xfrm>
              <a:off x="0" y="0"/>
              <a:ext cx="45719" cy="2000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userDrawn="1"/>
          </p:nvSpPr>
          <p:spPr>
            <a:xfrm>
              <a:off x="0" y="2000250"/>
              <a:ext cx="45719" cy="200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userDrawn="1"/>
          </p:nvSpPr>
          <p:spPr>
            <a:xfrm>
              <a:off x="-1" y="4000500"/>
              <a:ext cx="45719" cy="2000250"/>
            </a:xfrm>
            <a:prstGeom prst="rect">
              <a:avLst/>
            </a:prstGeom>
            <a:solidFill>
              <a:srgbClr val="156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5"/>
          <p:cNvGrpSpPr/>
          <p:nvPr userDrawn="1"/>
        </p:nvGrpSpPr>
        <p:grpSpPr>
          <a:xfrm>
            <a:off x="9098301" y="0"/>
            <a:ext cx="45719" cy="5143500"/>
            <a:chOff x="-1" y="0"/>
            <a:chExt cx="45720" cy="6000750"/>
          </a:xfrm>
        </p:grpSpPr>
        <p:sp>
          <p:nvSpPr>
            <p:cNvPr id="17" name="Прямоугольник 16"/>
            <p:cNvSpPr/>
            <p:nvPr userDrawn="1"/>
          </p:nvSpPr>
          <p:spPr>
            <a:xfrm>
              <a:off x="0" y="0"/>
              <a:ext cx="45719" cy="20002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0" y="2000250"/>
              <a:ext cx="45719" cy="200025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1" y="4000500"/>
              <a:ext cx="45719" cy="20002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983412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017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29_Title Slide">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5088768" y="0"/>
            <a:ext cx="4055249" cy="51435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1962712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42_Title Slide">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1" y="0"/>
            <a:ext cx="4541264" cy="5143500"/>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276494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6_Title Slide">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530202" y="1404694"/>
            <a:ext cx="1700093" cy="2297785"/>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3" name="Rectangle 2"/>
          <p:cNvSpPr/>
          <p:nvPr/>
        </p:nvSpPr>
        <p:spPr>
          <a:xfrm>
            <a:off x="2230291" y="1404676"/>
            <a:ext cx="2022822" cy="2297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7" name="Picture Placeholder 2"/>
          <p:cNvSpPr>
            <a:spLocks noGrp="1"/>
          </p:cNvSpPr>
          <p:nvPr>
            <p:ph type="pic" sz="quarter" idx="14"/>
          </p:nvPr>
        </p:nvSpPr>
        <p:spPr>
          <a:xfrm>
            <a:off x="4585467" y="1404694"/>
            <a:ext cx="1700093" cy="2297785"/>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8" name="Rectangle 7"/>
          <p:cNvSpPr/>
          <p:nvPr/>
        </p:nvSpPr>
        <p:spPr>
          <a:xfrm>
            <a:off x="6285539" y="1404676"/>
            <a:ext cx="2022822" cy="229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11" name="Title 3"/>
          <p:cNvSpPr>
            <a:spLocks noGrp="1"/>
          </p:cNvSpPr>
          <p:nvPr>
            <p:ph type="title"/>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ru-RU" dirty="0"/>
              <a:t>Образец заголовка</a:t>
            </a:r>
            <a:endParaRPr lang="en-US" dirty="0"/>
          </a:p>
        </p:txBody>
      </p:sp>
      <p:sp>
        <p:nvSpPr>
          <p:cNvPr id="12"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err="1"/>
              <a:t>Subitle</a:t>
            </a:r>
            <a:r>
              <a:rPr lang="en-US" dirty="0"/>
              <a:t> Example here</a:t>
            </a:r>
          </a:p>
        </p:txBody>
      </p:sp>
    </p:spTree>
    <p:extLst>
      <p:ext uri="{BB962C8B-B14F-4D97-AF65-F5344CB8AC3E}">
        <p14:creationId xmlns:p14="http://schemas.microsoft.com/office/powerpoint/2010/main" val="1033920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7_Title Slide">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530202" y="1404694"/>
            <a:ext cx="1700093" cy="2297785"/>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3" name="Rectangle 2"/>
          <p:cNvSpPr/>
          <p:nvPr/>
        </p:nvSpPr>
        <p:spPr>
          <a:xfrm>
            <a:off x="2230291" y="1404676"/>
            <a:ext cx="2022822" cy="22977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7" name="Picture Placeholder 2"/>
          <p:cNvSpPr>
            <a:spLocks noGrp="1"/>
          </p:cNvSpPr>
          <p:nvPr>
            <p:ph type="pic" sz="quarter" idx="14" hasCustomPrompt="1"/>
          </p:nvPr>
        </p:nvSpPr>
        <p:spPr>
          <a:xfrm>
            <a:off x="4585467" y="1404694"/>
            <a:ext cx="1700093" cy="2297785"/>
          </a:xfrm>
          <a:prstGeom prst="rect">
            <a:avLst/>
          </a:prstGeom>
          <a:noFill/>
        </p:spPr>
        <p:txBody>
          <a:bodyPr lIns="68565" tIns="34289" rIns="68565" bIns="34289" anchor="ctr">
            <a:normAutofit/>
          </a:bodyPr>
          <a:lstStyle>
            <a:lvl1pPr marL="0" indent="0" algn="ctr">
              <a:buNone/>
              <a:defRPr sz="1400" baseline="0">
                <a:latin typeface="Lato Regular"/>
                <a:cs typeface="Lato Regular"/>
              </a:defRPr>
            </a:lvl1pPr>
          </a:lstStyle>
          <a:p>
            <a:r>
              <a:rPr lang="en-US" dirty="0"/>
              <a:t>Image</a:t>
            </a:r>
          </a:p>
        </p:txBody>
      </p:sp>
      <p:sp>
        <p:nvSpPr>
          <p:cNvPr id="8" name="Rectangle 7"/>
          <p:cNvSpPr/>
          <p:nvPr/>
        </p:nvSpPr>
        <p:spPr>
          <a:xfrm>
            <a:off x="6285539" y="1404676"/>
            <a:ext cx="2022822" cy="229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
        <p:nvSpPr>
          <p:cNvPr id="11" name="Title 3"/>
          <p:cNvSpPr>
            <a:spLocks noGrp="1"/>
          </p:cNvSpPr>
          <p:nvPr>
            <p:ph type="title"/>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ru-RU"/>
              <a:t>Образец заголовка</a:t>
            </a:r>
            <a:endParaRPr lang="en-US" dirty="0"/>
          </a:p>
        </p:txBody>
      </p:sp>
      <p:sp>
        <p:nvSpPr>
          <p:cNvPr id="12"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err="1"/>
              <a:t>Subitle</a:t>
            </a:r>
            <a:r>
              <a:rPr lang="en-US" dirty="0"/>
              <a:t> Example here</a:t>
            </a:r>
          </a:p>
        </p:txBody>
      </p:sp>
    </p:spTree>
    <p:extLst>
      <p:ext uri="{BB962C8B-B14F-4D97-AF65-F5344CB8AC3E}">
        <p14:creationId xmlns:p14="http://schemas.microsoft.com/office/powerpoint/2010/main" val="235422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Dark 01">
    <p:spTree>
      <p:nvGrpSpPr>
        <p:cNvPr id="1" name=""/>
        <p:cNvGrpSpPr/>
        <p:nvPr/>
      </p:nvGrpSpPr>
      <p:grpSpPr>
        <a:xfrm>
          <a:off x="0" y="0"/>
          <a:ext cx="0" cy="0"/>
          <a:chOff x="0" y="0"/>
          <a:chExt cx="0" cy="0"/>
        </a:xfrm>
      </p:grpSpPr>
      <p:sp>
        <p:nvSpPr>
          <p:cNvPr id="5" name="Text Placeholder 7"/>
          <p:cNvSpPr>
            <a:spLocks noGrp="1"/>
          </p:cNvSpPr>
          <p:nvPr>
            <p:ph type="body" sz="quarter" idx="18" hasCustomPrompt="1"/>
          </p:nvPr>
        </p:nvSpPr>
        <p:spPr>
          <a:xfrm>
            <a:off x="452438" y="252446"/>
            <a:ext cx="8229600" cy="486000"/>
          </a:xfrm>
          <a:prstGeom prst="rect">
            <a:avLst/>
          </a:prstGeom>
        </p:spPr>
        <p:txBody>
          <a:bodyPr vert="horz" lIns="0" tIns="0" rIns="0" bIns="0" anchor="ctr" anchorCtr="0">
            <a:noAutofit/>
          </a:bodyPr>
          <a:lstStyle>
            <a:lvl1pPr marL="0" indent="0" algn="l">
              <a:lnSpc>
                <a:spcPct val="100000"/>
              </a:lnSpc>
              <a:spcBef>
                <a:spcPts val="0"/>
              </a:spcBef>
              <a:buNone/>
              <a:defRPr sz="3000" b="1" baseline="0">
                <a:solidFill>
                  <a:schemeClr val="tx1">
                    <a:lumMod val="50000"/>
                    <a:lumOff val="50000"/>
                  </a:schemeClr>
                </a:solidFill>
                <a:latin typeface="Lemon/Milk"/>
                <a:cs typeface="Lemon/Milk"/>
              </a:defRPr>
            </a:lvl1pPr>
          </a:lstStyle>
          <a:p>
            <a:pPr lvl="0"/>
            <a:r>
              <a:rPr lang="es-ES_tradnl" dirty="0"/>
              <a:t>YOUR TITLE</a:t>
            </a:r>
          </a:p>
        </p:txBody>
      </p:sp>
      <p:sp>
        <p:nvSpPr>
          <p:cNvPr id="7" name="Text Placeholder 7"/>
          <p:cNvSpPr>
            <a:spLocks noGrp="1"/>
          </p:cNvSpPr>
          <p:nvPr>
            <p:ph type="body" sz="quarter" idx="61" hasCustomPrompt="1"/>
          </p:nvPr>
        </p:nvSpPr>
        <p:spPr>
          <a:xfrm>
            <a:off x="476041" y="703840"/>
            <a:ext cx="8205998" cy="324000"/>
          </a:xfrm>
          <a:prstGeom prst="rect">
            <a:avLst/>
          </a:prstGeom>
        </p:spPr>
        <p:txBody>
          <a:bodyPr vert="horz" lIns="0" tIns="0" rIns="0" bIns="0" anchor="ctr" anchorCtr="0">
            <a:noAutofit/>
          </a:bodyPr>
          <a:lstStyle>
            <a:lvl1pPr marL="0" indent="0" algn="l">
              <a:lnSpc>
                <a:spcPct val="100000"/>
              </a:lnSpc>
              <a:spcBef>
                <a:spcPts val="0"/>
              </a:spcBef>
              <a:buNone/>
              <a:defRPr sz="1800" b="1" baseline="0">
                <a:solidFill>
                  <a:schemeClr val="accent2"/>
                </a:solidFill>
                <a:latin typeface="Lemon/Milk"/>
                <a:cs typeface="Lemon/Milk"/>
              </a:defRPr>
            </a:lvl1pPr>
          </a:lstStyle>
          <a:p>
            <a:pPr lvl="0"/>
            <a:r>
              <a:rPr lang="es-ES_tradnl" dirty="0"/>
              <a:t>NEW DESIGN PROPOSSAL</a:t>
            </a:r>
          </a:p>
        </p:txBody>
      </p:sp>
    </p:spTree>
    <p:extLst>
      <p:ext uri="{BB962C8B-B14F-4D97-AF65-F5344CB8AC3E}">
        <p14:creationId xmlns:p14="http://schemas.microsoft.com/office/powerpoint/2010/main" val="414219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8" fill="hold" nodeType="withEffect">
                  <p:stCondLst>
                    <p:cond delay="10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8"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a:prstGeom prst="rect">
            <a:avLst/>
          </a:prstGeom>
        </p:spPr>
        <p:txBody>
          <a:bodyPr lIns="91420" tIns="45710" rIns="91420" bIns="45710"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a:prstGeom prst="rect">
            <a:avLst/>
          </a:prstGeom>
        </p:spPr>
        <p:txBody>
          <a:bodyPr lIns="91420" tIns="45710" rIns="91420" bIns="45710"/>
          <a:lstStyle>
            <a:lvl1pPr marL="0" indent="0" algn="ctr">
              <a:buNone/>
              <a:defRPr sz="1800"/>
            </a:lvl1pPr>
            <a:lvl2pPr marL="342812" indent="0" algn="ctr">
              <a:buNone/>
              <a:defRPr sz="1500"/>
            </a:lvl2pPr>
            <a:lvl3pPr marL="685630" indent="0" algn="ctr">
              <a:buNone/>
              <a:defRPr sz="1400"/>
            </a:lvl3pPr>
            <a:lvl4pPr marL="1028445" indent="0" algn="ctr">
              <a:buNone/>
              <a:defRPr sz="1200"/>
            </a:lvl4pPr>
            <a:lvl5pPr marL="1371260" indent="0" algn="ctr">
              <a:buNone/>
              <a:defRPr sz="1200"/>
            </a:lvl5pPr>
            <a:lvl6pPr marL="1714079" indent="0" algn="ctr">
              <a:buNone/>
              <a:defRPr sz="1200"/>
            </a:lvl6pPr>
            <a:lvl7pPr marL="2056889" indent="0" algn="ctr">
              <a:buNone/>
              <a:defRPr sz="1200"/>
            </a:lvl7pPr>
            <a:lvl8pPr marL="2399700" indent="0" algn="ctr">
              <a:buNone/>
              <a:defRPr sz="1200"/>
            </a:lvl8pPr>
            <a:lvl9pPr marL="2742512" indent="0" algn="ctr">
              <a:buNone/>
              <a:defRPr sz="1200"/>
            </a:lvl9pPr>
          </a:lstStyle>
          <a:p>
            <a:r>
              <a:rPr lang="ru-RU"/>
              <a:t>Образец подзаголовка</a:t>
            </a:r>
          </a:p>
        </p:txBody>
      </p:sp>
      <p:sp>
        <p:nvSpPr>
          <p:cNvPr id="4" name="Дата 3"/>
          <p:cNvSpPr>
            <a:spLocks noGrp="1"/>
          </p:cNvSpPr>
          <p:nvPr>
            <p:ph type="dt" sz="half" idx="10"/>
          </p:nvPr>
        </p:nvSpPr>
        <p:spPr>
          <a:xfrm>
            <a:off x="628650" y="4767264"/>
            <a:ext cx="2057400" cy="273844"/>
          </a:xfrm>
          <a:prstGeom prst="rect">
            <a:avLst/>
          </a:prstGeom>
        </p:spPr>
        <p:txBody>
          <a:bodyPr lIns="91420" tIns="45710" rIns="91420" bIns="45710"/>
          <a:lstStyle/>
          <a:p>
            <a:endParaRPr lang="ru-RU"/>
          </a:p>
        </p:txBody>
      </p:sp>
      <p:sp>
        <p:nvSpPr>
          <p:cNvPr id="5" name="Нижний колонтитул 4"/>
          <p:cNvSpPr>
            <a:spLocks noGrp="1"/>
          </p:cNvSpPr>
          <p:nvPr>
            <p:ph type="ftr" sz="quarter" idx="11"/>
          </p:nvPr>
        </p:nvSpPr>
        <p:spPr>
          <a:xfrm>
            <a:off x="3028950" y="4767264"/>
            <a:ext cx="3086100" cy="273844"/>
          </a:xfrm>
          <a:prstGeom prst="rect">
            <a:avLst/>
          </a:prstGeom>
        </p:spPr>
        <p:txBody>
          <a:bodyPr lIns="91420" tIns="45710" rIns="91420" bIns="45710"/>
          <a:lstStyle/>
          <a:p>
            <a:endParaRPr lang="ru-RU"/>
          </a:p>
        </p:txBody>
      </p:sp>
      <p:sp>
        <p:nvSpPr>
          <p:cNvPr id="6" name="Номер слайда 5"/>
          <p:cNvSpPr>
            <a:spLocks noGrp="1"/>
          </p:cNvSpPr>
          <p:nvPr>
            <p:ph type="sldNum" sz="quarter" idx="12"/>
          </p:nvPr>
        </p:nvSpPr>
        <p:spPr>
          <a:xfrm>
            <a:off x="6457950" y="4767264"/>
            <a:ext cx="2057400" cy="273844"/>
          </a:xfrm>
          <a:prstGeom prst="rect">
            <a:avLst/>
          </a:prstGeom>
        </p:spPr>
        <p:txBody>
          <a:bodyPr lIns="91420" tIns="45710" rIns="91420" bIns="45710"/>
          <a:lstStyle/>
          <a:p>
            <a:fld id="{4385E1F7-3768-47F0-873F-DFA7ECA7E16A}" type="slidenum">
              <a:rPr lang="ru-RU" smtClean="0"/>
              <a:pPr/>
              <a:t>‹#›</a:t>
            </a:fld>
            <a:endParaRPr lang="ru-RU"/>
          </a:p>
        </p:txBody>
      </p:sp>
    </p:spTree>
    <p:extLst>
      <p:ext uri="{BB962C8B-B14F-4D97-AF65-F5344CB8AC3E}">
        <p14:creationId xmlns:p14="http://schemas.microsoft.com/office/powerpoint/2010/main" val="1045867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lvl1pPr>
              <a:defRPr b="1">
                <a:solidFill>
                  <a:schemeClr val="tx2"/>
                </a:solidFill>
              </a:defRPr>
            </a:lvl1pPr>
          </a:lstStyle>
          <a:p>
            <a:r>
              <a:rPr lang="en-US"/>
              <a:t>Click to edit Master title style</a:t>
            </a:r>
            <a:endParaRPr lang="ru-RU" dirty="0"/>
          </a:p>
        </p:txBody>
      </p:sp>
      <p:sp>
        <p:nvSpPr>
          <p:cNvPr id="3" name="Subtitle 2"/>
          <p:cNvSpPr>
            <a:spLocks noGrp="1"/>
          </p:cNvSpPr>
          <p:nvPr>
            <p:ph type="subTitle" idx="1"/>
          </p:nvPr>
        </p:nvSpPr>
        <p:spPr>
          <a:xfrm>
            <a:off x="1371600" y="3066501"/>
            <a:ext cx="6400800" cy="1314450"/>
          </a:xfrm>
        </p:spPr>
        <p:txBody>
          <a:bodyPr>
            <a:normAutofit/>
          </a:bodyPr>
          <a:lstStyle>
            <a:lvl1pPr marL="0" indent="0" algn="l">
              <a:buNone/>
              <a:defRPr sz="2400" b="0">
                <a:solidFill>
                  <a:schemeClr val="tx1"/>
                </a:solidFill>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37F96A0F-8B93-F398-050C-A313EEC5572F}"/>
              </a:ext>
            </a:extLst>
          </p:cNvPr>
          <p:cNvSpPr>
            <a:spLocks noGrp="1"/>
          </p:cNvSpPr>
          <p:nvPr>
            <p:ph type="dt" sz="half" idx="10"/>
          </p:nvPr>
        </p:nvSpPr>
        <p:spPr/>
        <p:txBody>
          <a:bodyPr/>
          <a:lstStyle>
            <a:lvl1pPr>
              <a:defRPr/>
            </a:lvl1pPr>
          </a:lstStyle>
          <a:p>
            <a:pPr>
              <a:defRPr/>
            </a:pPr>
            <a:fld id="{1501A663-4A45-455F-BF8A-A41CFCCE3ED8}"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21766E58-3485-F204-F318-8B89254F8D5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85ED47F6-AD0D-3E97-5643-A99068E4DD5B}"/>
              </a:ext>
            </a:extLst>
          </p:cNvPr>
          <p:cNvSpPr>
            <a:spLocks noGrp="1"/>
          </p:cNvSpPr>
          <p:nvPr>
            <p:ph type="sldNum" sz="quarter" idx="12"/>
          </p:nvPr>
        </p:nvSpPr>
        <p:spPr/>
        <p:txBody>
          <a:bodyPr/>
          <a:lstStyle>
            <a:lvl1pPr>
              <a:defRPr/>
            </a:lvl1pPr>
          </a:lstStyle>
          <a:p>
            <a:pPr>
              <a:defRPr/>
            </a:pPr>
            <a:fld id="{A3B952DB-329E-4A98-9204-722B6D49F1AB}" type="slidenum">
              <a:rPr lang="ru-RU" altLang="ru-RU"/>
              <a:pPr>
                <a:defRPr/>
              </a:pPr>
              <a:t>‹#›</a:t>
            </a:fld>
            <a:endParaRPr lang="ru-RU" altLang="ru-RU"/>
          </a:p>
        </p:txBody>
      </p:sp>
    </p:spTree>
    <p:extLst>
      <p:ext uri="{BB962C8B-B14F-4D97-AF65-F5344CB8AC3E}">
        <p14:creationId xmlns:p14="http://schemas.microsoft.com/office/powerpoint/2010/main" val="3170008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DECE180A-253F-00A7-6665-A3CB7711B3CD}"/>
              </a:ext>
            </a:extLst>
          </p:cNvPr>
          <p:cNvSpPr>
            <a:spLocks noGrp="1"/>
          </p:cNvSpPr>
          <p:nvPr>
            <p:ph type="dt" sz="half" idx="10"/>
          </p:nvPr>
        </p:nvSpPr>
        <p:spPr/>
        <p:txBody>
          <a:bodyPr/>
          <a:lstStyle>
            <a:lvl1pPr>
              <a:defRPr/>
            </a:lvl1pPr>
          </a:lstStyle>
          <a:p>
            <a:pPr>
              <a:defRPr/>
            </a:pPr>
            <a:fld id="{9F17DDBB-7F09-4E73-A2D1-34575291F02D}"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AC34C0F9-D15F-DCE6-3299-34C1C698E145}"/>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F104CFDB-FAF7-9717-D481-D102C33EA7DA}"/>
              </a:ext>
            </a:extLst>
          </p:cNvPr>
          <p:cNvSpPr>
            <a:spLocks noGrp="1"/>
          </p:cNvSpPr>
          <p:nvPr>
            <p:ph type="sldNum" sz="quarter" idx="12"/>
          </p:nvPr>
        </p:nvSpPr>
        <p:spPr/>
        <p:txBody>
          <a:bodyPr/>
          <a:lstStyle>
            <a:lvl1pPr>
              <a:defRPr/>
            </a:lvl1pPr>
          </a:lstStyle>
          <a:p>
            <a:pPr>
              <a:defRPr/>
            </a:pPr>
            <a:fld id="{3E9BC0E0-9B1E-47C4-80DC-F9AF20C0EA5F}" type="slidenum">
              <a:rPr lang="ru-RU" altLang="ru-RU"/>
              <a:pPr>
                <a:defRPr/>
              </a:pPr>
              <a:t>‹#›</a:t>
            </a:fld>
            <a:endParaRPr lang="ru-RU" altLang="ru-RU"/>
          </a:p>
        </p:txBody>
      </p:sp>
    </p:spTree>
    <p:extLst>
      <p:ext uri="{BB962C8B-B14F-4D97-AF65-F5344CB8AC3E}">
        <p14:creationId xmlns:p14="http://schemas.microsoft.com/office/powerpoint/2010/main" val="242125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9_Title Slide">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3157629" y="-10584"/>
            <a:ext cx="6087665" cy="5161583"/>
          </a:xfrm>
          <a:custGeom>
            <a:avLst/>
            <a:gdLst/>
            <a:ahLst/>
            <a:cxnLst/>
            <a:rect l="l" t="t" r="r" b="b"/>
            <a:pathLst>
              <a:path w="6087665" h="5161583">
                <a:moveTo>
                  <a:pt x="2932000" y="0"/>
                </a:moveTo>
                <a:lnTo>
                  <a:pt x="3457717" y="1763"/>
                </a:lnTo>
                <a:lnTo>
                  <a:pt x="2616927" y="1458054"/>
                </a:lnTo>
                <a:cubicBezTo>
                  <a:pt x="2541213" y="1589195"/>
                  <a:pt x="2586145" y="1756884"/>
                  <a:pt x="2717286" y="1832598"/>
                </a:cubicBezTo>
                <a:cubicBezTo>
                  <a:pt x="2848426" y="1908312"/>
                  <a:pt x="3016115" y="1863380"/>
                  <a:pt x="3091829" y="1732239"/>
                </a:cubicBezTo>
                <a:lnTo>
                  <a:pt x="4089696" y="3882"/>
                </a:lnTo>
                <a:lnTo>
                  <a:pt x="6087665" y="10583"/>
                </a:lnTo>
                <a:lnTo>
                  <a:pt x="6087665" y="5154083"/>
                </a:lnTo>
                <a:lnTo>
                  <a:pt x="1111540" y="5160214"/>
                </a:lnTo>
                <a:lnTo>
                  <a:pt x="1913017" y="3772014"/>
                </a:lnTo>
                <a:cubicBezTo>
                  <a:pt x="1986908" y="3644032"/>
                  <a:pt x="1943058" y="3480381"/>
                  <a:pt x="1815075" y="3406490"/>
                </a:cubicBezTo>
                <a:lnTo>
                  <a:pt x="1815077" y="3406490"/>
                </a:lnTo>
                <a:cubicBezTo>
                  <a:pt x="1687095" y="3332600"/>
                  <a:pt x="1523444" y="3376450"/>
                  <a:pt x="1449553" y="3504432"/>
                </a:cubicBezTo>
                <a:lnTo>
                  <a:pt x="493146" y="5160976"/>
                </a:lnTo>
                <a:lnTo>
                  <a:pt x="0" y="5161583"/>
                </a:lnTo>
                <a:close/>
              </a:path>
            </a:pathLst>
          </a:custGeom>
          <a:no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l">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l">
              <a:buNone/>
              <a:defRPr sz="900">
                <a:solidFill>
                  <a:schemeClr val="tx1">
                    <a:alpha val="50000"/>
                  </a:schemeClr>
                </a:solidFill>
                <a:latin typeface="Lato Regular"/>
                <a:cs typeface="Lato Regular"/>
              </a:defRPr>
            </a:lvl1pPr>
          </a:lstStyle>
          <a:p>
            <a:pPr lvl="0"/>
            <a:r>
              <a:rPr lang="en-US" dirty="0"/>
              <a:t>Edit Master text style</a:t>
            </a:r>
          </a:p>
        </p:txBody>
      </p:sp>
    </p:spTree>
    <p:extLst>
      <p:ext uri="{BB962C8B-B14F-4D97-AF65-F5344CB8AC3E}">
        <p14:creationId xmlns:p14="http://schemas.microsoft.com/office/powerpoint/2010/main" val="2455133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92736"/>
            <a:ext cx="7772400" cy="1021556"/>
          </a:xfrm>
        </p:spPr>
        <p:txBody>
          <a:bodyPr anchor="t">
            <a:normAutofit/>
          </a:bodyPr>
          <a:lstStyle>
            <a:lvl1pPr algn="l">
              <a:defRPr sz="3200" b="0" cap="none"/>
            </a:lvl1pPr>
          </a:lstStyle>
          <a:p>
            <a:r>
              <a:rPr lang="en-US"/>
              <a:t>Click to edit Master title style</a:t>
            </a:r>
            <a:endParaRPr lang="ru-RU" dirty="0"/>
          </a:p>
        </p:txBody>
      </p:sp>
      <p:sp>
        <p:nvSpPr>
          <p:cNvPr id="3" name="Text Placeholder 2"/>
          <p:cNvSpPr>
            <a:spLocks noGrp="1"/>
          </p:cNvSpPr>
          <p:nvPr>
            <p:ph type="body" idx="1"/>
          </p:nvPr>
        </p:nvSpPr>
        <p:spPr>
          <a:xfrm>
            <a:off x="722313" y="1167595"/>
            <a:ext cx="7772400" cy="1125140"/>
          </a:xfrm>
        </p:spPr>
        <p:txBody>
          <a:bodyPr anchor="b"/>
          <a:lstStyle>
            <a:lvl1pPr marL="0" indent="0">
              <a:buNone/>
              <a:defRPr sz="2000">
                <a:solidFill>
                  <a:schemeClr val="tx1"/>
                </a:solidFill>
              </a:defRPr>
            </a:lvl1pPr>
            <a:lvl2pPr marL="457082" indent="0">
              <a:buNone/>
              <a:defRPr sz="1800">
                <a:solidFill>
                  <a:schemeClr val="tx1">
                    <a:tint val="75000"/>
                  </a:schemeClr>
                </a:solidFill>
              </a:defRPr>
            </a:lvl2pPr>
            <a:lvl3pPr marL="914175" indent="0">
              <a:buNone/>
              <a:defRPr sz="1600">
                <a:solidFill>
                  <a:schemeClr val="tx1">
                    <a:tint val="75000"/>
                  </a:schemeClr>
                </a:solidFill>
              </a:defRPr>
            </a:lvl3pPr>
            <a:lvl4pPr marL="1371260" indent="0">
              <a:buNone/>
              <a:defRPr sz="1400">
                <a:solidFill>
                  <a:schemeClr val="tx1">
                    <a:tint val="75000"/>
                  </a:schemeClr>
                </a:solidFill>
              </a:defRPr>
            </a:lvl4pPr>
            <a:lvl5pPr marL="1828349" indent="0">
              <a:buNone/>
              <a:defRPr sz="1400">
                <a:solidFill>
                  <a:schemeClr val="tx1">
                    <a:tint val="75000"/>
                  </a:schemeClr>
                </a:solidFill>
              </a:defRPr>
            </a:lvl5pPr>
            <a:lvl6pPr marL="2285430" indent="0">
              <a:buNone/>
              <a:defRPr sz="1400">
                <a:solidFill>
                  <a:schemeClr val="tx1">
                    <a:tint val="75000"/>
                  </a:schemeClr>
                </a:solidFill>
              </a:defRPr>
            </a:lvl6pPr>
            <a:lvl7pPr marL="2742512"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4EAB3-73E7-62BB-957A-80DC24F20E43}"/>
              </a:ext>
            </a:extLst>
          </p:cNvPr>
          <p:cNvSpPr>
            <a:spLocks noGrp="1"/>
          </p:cNvSpPr>
          <p:nvPr>
            <p:ph type="dt" sz="half" idx="10"/>
          </p:nvPr>
        </p:nvSpPr>
        <p:spPr/>
        <p:txBody>
          <a:bodyPr/>
          <a:lstStyle>
            <a:lvl1pPr>
              <a:defRPr/>
            </a:lvl1pPr>
          </a:lstStyle>
          <a:p>
            <a:pPr>
              <a:defRPr/>
            </a:pPr>
            <a:fld id="{26D54576-6995-4BA5-BFA7-7948B6B1F42C}"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18E6C42A-DAAB-F72F-7601-7E8DF4F07940}"/>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8737C9F1-6E18-0BB9-371A-43E1565BE59B}"/>
              </a:ext>
            </a:extLst>
          </p:cNvPr>
          <p:cNvSpPr>
            <a:spLocks noGrp="1"/>
          </p:cNvSpPr>
          <p:nvPr>
            <p:ph type="sldNum" sz="quarter" idx="12"/>
          </p:nvPr>
        </p:nvSpPr>
        <p:spPr/>
        <p:txBody>
          <a:bodyPr/>
          <a:lstStyle>
            <a:lvl1pPr>
              <a:defRPr/>
            </a:lvl1pPr>
          </a:lstStyle>
          <a:p>
            <a:pPr>
              <a:defRPr/>
            </a:pPr>
            <a:fld id="{25AA6486-006E-4138-9439-D745B44AEFA0}" type="slidenum">
              <a:rPr lang="ru-RU" altLang="ru-RU"/>
              <a:pPr>
                <a:defRPr/>
              </a:pPr>
              <a:t>‹#›</a:t>
            </a:fld>
            <a:endParaRPr lang="ru-RU" altLang="ru-RU"/>
          </a:p>
        </p:txBody>
      </p:sp>
    </p:spTree>
    <p:extLst>
      <p:ext uri="{BB962C8B-B14F-4D97-AF65-F5344CB8AC3E}">
        <p14:creationId xmlns:p14="http://schemas.microsoft.com/office/powerpoint/2010/main" val="1567989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1BEA060F-719E-99C5-4429-557D51362AF0}"/>
              </a:ext>
            </a:extLst>
          </p:cNvPr>
          <p:cNvSpPr>
            <a:spLocks noGrp="1"/>
          </p:cNvSpPr>
          <p:nvPr>
            <p:ph type="dt" sz="half" idx="10"/>
          </p:nvPr>
        </p:nvSpPr>
        <p:spPr/>
        <p:txBody>
          <a:bodyPr/>
          <a:lstStyle>
            <a:lvl1pPr>
              <a:defRPr/>
            </a:lvl1pPr>
          </a:lstStyle>
          <a:p>
            <a:pPr>
              <a:defRPr/>
            </a:pPr>
            <a:fld id="{6634EC2C-7F12-4651-8B1C-E830E7B68B54}"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388B7286-A5BC-1989-2203-FA37F4EA3AD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5D1E13F6-93A2-52C4-3CBA-D8660D70A216}"/>
              </a:ext>
            </a:extLst>
          </p:cNvPr>
          <p:cNvSpPr>
            <a:spLocks noGrp="1"/>
          </p:cNvSpPr>
          <p:nvPr>
            <p:ph type="sldNum" sz="quarter" idx="12"/>
          </p:nvPr>
        </p:nvSpPr>
        <p:spPr/>
        <p:txBody>
          <a:bodyPr/>
          <a:lstStyle>
            <a:lvl1pPr>
              <a:defRPr/>
            </a:lvl1pPr>
          </a:lstStyle>
          <a:p>
            <a:pPr>
              <a:defRPr/>
            </a:pPr>
            <a:fld id="{47C8492D-730F-42C8-A5A9-8B0A93E3F8F2}" type="slidenum">
              <a:rPr lang="ru-RU" altLang="ru-RU"/>
              <a:pPr>
                <a:defRPr/>
              </a:pPr>
              <a:t>‹#›</a:t>
            </a:fld>
            <a:endParaRPr lang="ru-RU" altLang="ru-RU"/>
          </a:p>
        </p:txBody>
      </p:sp>
    </p:spTree>
    <p:extLst>
      <p:ext uri="{BB962C8B-B14F-4D97-AF65-F5344CB8AC3E}">
        <p14:creationId xmlns:p14="http://schemas.microsoft.com/office/powerpoint/2010/main" val="621955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1"/>
                </a:solidFill>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5" name="Text Placeholder 4"/>
          <p:cNvSpPr>
            <a:spLocks noGrp="1"/>
          </p:cNvSpPr>
          <p:nvPr>
            <p:ph type="body" sz="quarter" idx="3"/>
          </p:nvPr>
        </p:nvSpPr>
        <p:spPr>
          <a:xfrm>
            <a:off x="4645043" y="1151335"/>
            <a:ext cx="4041775" cy="479822"/>
          </a:xfrm>
        </p:spPr>
        <p:txBody>
          <a:bodyPr anchor="b">
            <a:normAutofit/>
          </a:bodyPr>
          <a:lstStyle>
            <a:lvl1pPr marL="0" indent="0">
              <a:buNone/>
              <a:defRPr sz="2000" b="0">
                <a:solidFill>
                  <a:schemeClr val="accent1"/>
                </a:solidFill>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2C6AFAF3-9A4A-F9F1-CDD9-72B31A1A25BA}"/>
              </a:ext>
            </a:extLst>
          </p:cNvPr>
          <p:cNvSpPr>
            <a:spLocks noGrp="1"/>
          </p:cNvSpPr>
          <p:nvPr>
            <p:ph type="dt" sz="half" idx="10"/>
          </p:nvPr>
        </p:nvSpPr>
        <p:spPr/>
        <p:txBody>
          <a:bodyPr/>
          <a:lstStyle>
            <a:lvl1pPr>
              <a:defRPr/>
            </a:lvl1pPr>
          </a:lstStyle>
          <a:p>
            <a:pPr>
              <a:defRPr/>
            </a:pPr>
            <a:fld id="{DEB45D0D-D60C-4583-ACB7-E2A495801279}" type="datetimeFigureOut">
              <a:rPr lang="ru-RU">
                <a:solidFill>
                  <a:prstClr val="black">
                    <a:tint val="75000"/>
                  </a:prstClr>
                </a:solidFill>
              </a:rPr>
              <a:pPr>
                <a:defRPr/>
              </a:pPr>
              <a:t>13.12.2023</a:t>
            </a:fld>
            <a:endParaRPr lang="ru-RU">
              <a:solidFill>
                <a:prstClr val="black">
                  <a:tint val="75000"/>
                </a:prstClr>
              </a:solidFill>
            </a:endParaRPr>
          </a:p>
        </p:txBody>
      </p:sp>
      <p:sp>
        <p:nvSpPr>
          <p:cNvPr id="8" name="Footer Placeholder 4">
            <a:extLst>
              <a:ext uri="{FF2B5EF4-FFF2-40B4-BE49-F238E27FC236}">
                <a16:creationId xmlns:a16="http://schemas.microsoft.com/office/drawing/2014/main" id="{BD5D93A5-537F-7CC1-462D-BF2A34C9F8CD}"/>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Slide Number Placeholder 5">
            <a:extLst>
              <a:ext uri="{FF2B5EF4-FFF2-40B4-BE49-F238E27FC236}">
                <a16:creationId xmlns:a16="http://schemas.microsoft.com/office/drawing/2014/main" id="{212AD7C7-6C65-507F-4703-DC300C8FA6DB}"/>
              </a:ext>
            </a:extLst>
          </p:cNvPr>
          <p:cNvSpPr>
            <a:spLocks noGrp="1"/>
          </p:cNvSpPr>
          <p:nvPr>
            <p:ph type="sldNum" sz="quarter" idx="12"/>
          </p:nvPr>
        </p:nvSpPr>
        <p:spPr/>
        <p:txBody>
          <a:bodyPr/>
          <a:lstStyle>
            <a:lvl1pPr>
              <a:defRPr/>
            </a:lvl1pPr>
          </a:lstStyle>
          <a:p>
            <a:pPr>
              <a:defRPr/>
            </a:pPr>
            <a:fld id="{9A8314D8-5E15-4721-B1A7-C99521D98850}" type="slidenum">
              <a:rPr lang="ru-RU" altLang="ru-RU"/>
              <a:pPr>
                <a:defRPr/>
              </a:pPr>
              <a:t>‹#›</a:t>
            </a:fld>
            <a:endParaRPr lang="ru-RU" altLang="ru-RU"/>
          </a:p>
        </p:txBody>
      </p:sp>
    </p:spTree>
    <p:extLst>
      <p:ext uri="{BB962C8B-B14F-4D97-AF65-F5344CB8AC3E}">
        <p14:creationId xmlns:p14="http://schemas.microsoft.com/office/powerpoint/2010/main" val="3545323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B792302F-8E03-642D-3FD4-90C2CB9F348B}"/>
              </a:ext>
            </a:extLst>
          </p:cNvPr>
          <p:cNvSpPr>
            <a:spLocks noGrp="1"/>
          </p:cNvSpPr>
          <p:nvPr>
            <p:ph type="dt" sz="half" idx="10"/>
          </p:nvPr>
        </p:nvSpPr>
        <p:spPr/>
        <p:txBody>
          <a:bodyPr/>
          <a:lstStyle>
            <a:lvl1pPr>
              <a:defRPr/>
            </a:lvl1pPr>
          </a:lstStyle>
          <a:p>
            <a:pPr>
              <a:defRPr/>
            </a:pPr>
            <a:fld id="{806A0C29-D600-4BE2-8A29-1D78C4CD79A2}" type="datetimeFigureOut">
              <a:rPr lang="ru-RU">
                <a:solidFill>
                  <a:prstClr val="black">
                    <a:tint val="75000"/>
                  </a:prstClr>
                </a:solidFill>
              </a:rPr>
              <a:pPr>
                <a:defRPr/>
              </a:pPr>
              <a:t>13.12.2023</a:t>
            </a:fld>
            <a:endParaRPr lang="ru-RU">
              <a:solidFill>
                <a:prstClr val="black">
                  <a:tint val="75000"/>
                </a:prstClr>
              </a:solidFill>
            </a:endParaRPr>
          </a:p>
        </p:txBody>
      </p:sp>
      <p:sp>
        <p:nvSpPr>
          <p:cNvPr id="4" name="Footer Placeholder 4">
            <a:extLst>
              <a:ext uri="{FF2B5EF4-FFF2-40B4-BE49-F238E27FC236}">
                <a16:creationId xmlns:a16="http://schemas.microsoft.com/office/drawing/2014/main" id="{60916DA2-2A8E-3333-D4D7-D0A84D80CD66}"/>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Slide Number Placeholder 5">
            <a:extLst>
              <a:ext uri="{FF2B5EF4-FFF2-40B4-BE49-F238E27FC236}">
                <a16:creationId xmlns:a16="http://schemas.microsoft.com/office/drawing/2014/main" id="{76DFDC96-809D-3323-BD3D-DC56E374C467}"/>
              </a:ext>
            </a:extLst>
          </p:cNvPr>
          <p:cNvSpPr>
            <a:spLocks noGrp="1"/>
          </p:cNvSpPr>
          <p:nvPr>
            <p:ph type="sldNum" sz="quarter" idx="12"/>
          </p:nvPr>
        </p:nvSpPr>
        <p:spPr/>
        <p:txBody>
          <a:bodyPr/>
          <a:lstStyle>
            <a:lvl1pPr>
              <a:defRPr/>
            </a:lvl1pPr>
          </a:lstStyle>
          <a:p>
            <a:pPr>
              <a:defRPr/>
            </a:pPr>
            <a:fld id="{732C5AC7-FF67-49A2-9C0C-555317E0722B}" type="slidenum">
              <a:rPr lang="ru-RU" altLang="ru-RU"/>
              <a:pPr>
                <a:defRPr/>
              </a:pPr>
              <a:t>‹#›</a:t>
            </a:fld>
            <a:endParaRPr lang="ru-RU" altLang="ru-RU"/>
          </a:p>
        </p:txBody>
      </p:sp>
    </p:spTree>
    <p:extLst>
      <p:ext uri="{BB962C8B-B14F-4D97-AF65-F5344CB8AC3E}">
        <p14:creationId xmlns:p14="http://schemas.microsoft.com/office/powerpoint/2010/main" val="2131187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DDF052-6BAC-03CD-1871-D4B4C7BBF379}"/>
              </a:ext>
            </a:extLst>
          </p:cNvPr>
          <p:cNvSpPr>
            <a:spLocks noGrp="1"/>
          </p:cNvSpPr>
          <p:nvPr>
            <p:ph type="dt" sz="half" idx="10"/>
          </p:nvPr>
        </p:nvSpPr>
        <p:spPr/>
        <p:txBody>
          <a:bodyPr/>
          <a:lstStyle>
            <a:lvl1pPr>
              <a:defRPr/>
            </a:lvl1pPr>
          </a:lstStyle>
          <a:p>
            <a:pPr>
              <a:defRPr/>
            </a:pPr>
            <a:fld id="{7C6D4013-C68B-4B4D-A5B2-67856E5034E4}" type="datetimeFigureOut">
              <a:rPr lang="ru-RU">
                <a:solidFill>
                  <a:prstClr val="black">
                    <a:tint val="75000"/>
                  </a:prstClr>
                </a:solidFill>
              </a:rPr>
              <a:pPr>
                <a:defRPr/>
              </a:pPr>
              <a:t>13.12.2023</a:t>
            </a:fld>
            <a:endParaRPr lang="ru-RU">
              <a:solidFill>
                <a:prstClr val="black">
                  <a:tint val="75000"/>
                </a:prstClr>
              </a:solidFill>
            </a:endParaRPr>
          </a:p>
        </p:txBody>
      </p:sp>
      <p:sp>
        <p:nvSpPr>
          <p:cNvPr id="3" name="Footer Placeholder 4">
            <a:extLst>
              <a:ext uri="{FF2B5EF4-FFF2-40B4-BE49-F238E27FC236}">
                <a16:creationId xmlns:a16="http://schemas.microsoft.com/office/drawing/2014/main" id="{6655768F-0036-0DD0-FB8B-FB26C41561B3}"/>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Slide Number Placeholder 5">
            <a:extLst>
              <a:ext uri="{FF2B5EF4-FFF2-40B4-BE49-F238E27FC236}">
                <a16:creationId xmlns:a16="http://schemas.microsoft.com/office/drawing/2014/main" id="{15842CC0-DA76-30E2-31D0-DF76C816FD06}"/>
              </a:ext>
            </a:extLst>
          </p:cNvPr>
          <p:cNvSpPr>
            <a:spLocks noGrp="1"/>
          </p:cNvSpPr>
          <p:nvPr>
            <p:ph type="sldNum" sz="quarter" idx="12"/>
          </p:nvPr>
        </p:nvSpPr>
        <p:spPr/>
        <p:txBody>
          <a:bodyPr/>
          <a:lstStyle>
            <a:lvl1pPr>
              <a:defRPr/>
            </a:lvl1pPr>
          </a:lstStyle>
          <a:p>
            <a:pPr>
              <a:defRPr/>
            </a:pPr>
            <a:fld id="{97233A31-04D6-427F-8FF7-55E10DA1503D}" type="slidenum">
              <a:rPr lang="ru-RU" altLang="ru-RU"/>
              <a:pPr>
                <a:defRPr/>
              </a:pPr>
              <a:t>‹#›</a:t>
            </a:fld>
            <a:endParaRPr lang="ru-RU" altLang="ru-RU"/>
          </a:p>
        </p:txBody>
      </p:sp>
    </p:spTree>
    <p:extLst>
      <p:ext uri="{BB962C8B-B14F-4D97-AF65-F5344CB8AC3E}">
        <p14:creationId xmlns:p14="http://schemas.microsoft.com/office/powerpoint/2010/main" val="3672819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1F2FC9-2374-1884-5301-F0B874143699}"/>
              </a:ext>
            </a:extLst>
          </p:cNvPr>
          <p:cNvSpPr>
            <a:spLocks noGrp="1"/>
          </p:cNvSpPr>
          <p:nvPr>
            <p:ph type="dt" sz="half" idx="10"/>
          </p:nvPr>
        </p:nvSpPr>
        <p:spPr/>
        <p:txBody>
          <a:bodyPr/>
          <a:lstStyle>
            <a:lvl1pPr>
              <a:defRPr/>
            </a:lvl1pPr>
          </a:lstStyle>
          <a:p>
            <a:pPr>
              <a:defRPr/>
            </a:pPr>
            <a:fld id="{4C064D5D-9D8A-443E-9E7F-B59ECC644D8E}"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36B6F9C4-38DB-C149-1C31-3072E9F39711}"/>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E52994EB-62A2-7D94-F8B2-AB3C81B29367}"/>
              </a:ext>
            </a:extLst>
          </p:cNvPr>
          <p:cNvSpPr>
            <a:spLocks noGrp="1"/>
          </p:cNvSpPr>
          <p:nvPr>
            <p:ph type="sldNum" sz="quarter" idx="12"/>
          </p:nvPr>
        </p:nvSpPr>
        <p:spPr/>
        <p:txBody>
          <a:bodyPr/>
          <a:lstStyle>
            <a:lvl1pPr>
              <a:defRPr/>
            </a:lvl1pPr>
          </a:lstStyle>
          <a:p>
            <a:pPr>
              <a:defRPr/>
            </a:pPr>
            <a:fld id="{73D9A98C-2C1C-42B6-B667-D927B7B71B81}" type="slidenum">
              <a:rPr lang="ru-RU" altLang="ru-RU"/>
              <a:pPr>
                <a:defRPr/>
              </a:pPr>
              <a:t>‹#›</a:t>
            </a:fld>
            <a:endParaRPr lang="ru-RU" altLang="ru-RU"/>
          </a:p>
        </p:txBody>
      </p:sp>
    </p:spTree>
    <p:extLst>
      <p:ext uri="{BB962C8B-B14F-4D97-AF65-F5344CB8AC3E}">
        <p14:creationId xmlns:p14="http://schemas.microsoft.com/office/powerpoint/2010/main" val="3095316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082" indent="0">
              <a:buNone/>
              <a:defRPr sz="2800"/>
            </a:lvl2pPr>
            <a:lvl3pPr marL="914175" indent="0">
              <a:buNone/>
              <a:defRPr sz="2400"/>
            </a:lvl3pPr>
            <a:lvl4pPr marL="1371260" indent="0">
              <a:buNone/>
              <a:defRPr sz="2000"/>
            </a:lvl4pPr>
            <a:lvl5pPr marL="1828349" indent="0">
              <a:buNone/>
              <a:defRPr sz="2000"/>
            </a:lvl5pPr>
            <a:lvl6pPr marL="2285430" indent="0">
              <a:buNone/>
              <a:defRPr sz="2000"/>
            </a:lvl6pPr>
            <a:lvl7pPr marL="2742512" indent="0">
              <a:buNone/>
              <a:defRPr sz="2000"/>
            </a:lvl7pPr>
            <a:lvl8pPr marL="3199600" indent="0">
              <a:buNone/>
              <a:defRPr sz="2000"/>
            </a:lvl8pPr>
            <a:lvl9pPr marL="3656686"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F7924AA-E8C1-6060-C4F0-E88740A6C4A9}"/>
              </a:ext>
            </a:extLst>
          </p:cNvPr>
          <p:cNvSpPr>
            <a:spLocks noGrp="1"/>
          </p:cNvSpPr>
          <p:nvPr>
            <p:ph type="dt" sz="half" idx="10"/>
          </p:nvPr>
        </p:nvSpPr>
        <p:spPr/>
        <p:txBody>
          <a:bodyPr/>
          <a:lstStyle>
            <a:lvl1pPr>
              <a:defRPr/>
            </a:lvl1pPr>
          </a:lstStyle>
          <a:p>
            <a:pPr>
              <a:defRPr/>
            </a:pPr>
            <a:fld id="{8447CCB7-ECC9-4407-9FC8-D49DAAF11444}"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3E4F514C-201F-909B-5643-1D0C37D7FC0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F147E33B-049E-85AC-E095-F274B6B35458}"/>
              </a:ext>
            </a:extLst>
          </p:cNvPr>
          <p:cNvSpPr>
            <a:spLocks noGrp="1"/>
          </p:cNvSpPr>
          <p:nvPr>
            <p:ph type="sldNum" sz="quarter" idx="12"/>
          </p:nvPr>
        </p:nvSpPr>
        <p:spPr/>
        <p:txBody>
          <a:bodyPr/>
          <a:lstStyle>
            <a:lvl1pPr>
              <a:defRPr/>
            </a:lvl1pPr>
          </a:lstStyle>
          <a:p>
            <a:pPr>
              <a:defRPr/>
            </a:pPr>
            <a:fld id="{8F8FDE07-70C3-4304-9C67-C6B9CCA8CF25}" type="slidenum">
              <a:rPr lang="ru-RU" altLang="ru-RU"/>
              <a:pPr>
                <a:defRPr/>
              </a:pPr>
              <a:t>‹#›</a:t>
            </a:fld>
            <a:endParaRPr lang="ru-RU" altLang="ru-RU"/>
          </a:p>
        </p:txBody>
      </p:sp>
    </p:spTree>
    <p:extLst>
      <p:ext uri="{BB962C8B-B14F-4D97-AF65-F5344CB8AC3E}">
        <p14:creationId xmlns:p14="http://schemas.microsoft.com/office/powerpoint/2010/main" val="14882581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0F8C6CD9-ADDB-779A-7C8F-CBE762CB74D7}"/>
              </a:ext>
            </a:extLst>
          </p:cNvPr>
          <p:cNvSpPr>
            <a:spLocks noGrp="1"/>
          </p:cNvSpPr>
          <p:nvPr>
            <p:ph type="dt" sz="half" idx="10"/>
          </p:nvPr>
        </p:nvSpPr>
        <p:spPr/>
        <p:txBody>
          <a:bodyPr/>
          <a:lstStyle>
            <a:lvl1pPr>
              <a:defRPr/>
            </a:lvl1pPr>
          </a:lstStyle>
          <a:p>
            <a:pPr>
              <a:defRPr/>
            </a:pPr>
            <a:fld id="{51D5F234-D928-430E-8B9D-75D736FF9D56}"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EF6360CA-4B85-7395-4049-C6FDEBC3ECC0}"/>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CA946F03-2F00-39B7-F0BA-8250AA1A5B6E}"/>
              </a:ext>
            </a:extLst>
          </p:cNvPr>
          <p:cNvSpPr>
            <a:spLocks noGrp="1"/>
          </p:cNvSpPr>
          <p:nvPr>
            <p:ph type="sldNum" sz="quarter" idx="12"/>
          </p:nvPr>
        </p:nvSpPr>
        <p:spPr/>
        <p:txBody>
          <a:bodyPr/>
          <a:lstStyle>
            <a:lvl1pPr>
              <a:defRPr/>
            </a:lvl1pPr>
          </a:lstStyle>
          <a:p>
            <a:pPr>
              <a:defRPr/>
            </a:pPr>
            <a:fld id="{EFE4D997-6FD8-4955-8B10-0486D64B5038}" type="slidenum">
              <a:rPr lang="ru-RU" altLang="ru-RU"/>
              <a:pPr>
                <a:defRPr/>
              </a:pPr>
              <a:t>‹#›</a:t>
            </a:fld>
            <a:endParaRPr lang="ru-RU" altLang="ru-RU"/>
          </a:p>
        </p:txBody>
      </p:sp>
    </p:spTree>
    <p:extLst>
      <p:ext uri="{BB962C8B-B14F-4D97-AF65-F5344CB8AC3E}">
        <p14:creationId xmlns:p14="http://schemas.microsoft.com/office/powerpoint/2010/main" val="1268069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C62791BF-A3C0-22CE-93B5-BE603F75A119}"/>
              </a:ext>
            </a:extLst>
          </p:cNvPr>
          <p:cNvSpPr>
            <a:spLocks noGrp="1"/>
          </p:cNvSpPr>
          <p:nvPr>
            <p:ph type="dt" sz="half" idx="10"/>
          </p:nvPr>
        </p:nvSpPr>
        <p:spPr/>
        <p:txBody>
          <a:bodyPr/>
          <a:lstStyle>
            <a:lvl1pPr>
              <a:defRPr/>
            </a:lvl1pPr>
          </a:lstStyle>
          <a:p>
            <a:pPr>
              <a:defRPr/>
            </a:pPr>
            <a:fld id="{92AFD5A5-3941-4C0F-BA78-2FD78FB92417}"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1DA483E8-52B9-113E-A26A-C2E4589F04A5}"/>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D663D4FD-2F4A-59BD-AE14-37A2D63A8BBA}"/>
              </a:ext>
            </a:extLst>
          </p:cNvPr>
          <p:cNvSpPr>
            <a:spLocks noGrp="1"/>
          </p:cNvSpPr>
          <p:nvPr>
            <p:ph type="sldNum" sz="quarter" idx="12"/>
          </p:nvPr>
        </p:nvSpPr>
        <p:spPr/>
        <p:txBody>
          <a:bodyPr/>
          <a:lstStyle>
            <a:lvl1pPr>
              <a:defRPr/>
            </a:lvl1pPr>
          </a:lstStyle>
          <a:p>
            <a:pPr>
              <a:defRPr/>
            </a:pPr>
            <a:fld id="{D58D3B13-F044-4961-B6FC-068B954D2C43}" type="slidenum">
              <a:rPr lang="ru-RU" altLang="ru-RU"/>
              <a:pPr>
                <a:defRPr/>
              </a:pPr>
              <a:t>‹#›</a:t>
            </a:fld>
            <a:endParaRPr lang="ru-RU" altLang="ru-RU"/>
          </a:p>
        </p:txBody>
      </p:sp>
    </p:spTree>
    <p:extLst>
      <p:ext uri="{BB962C8B-B14F-4D97-AF65-F5344CB8AC3E}">
        <p14:creationId xmlns:p14="http://schemas.microsoft.com/office/powerpoint/2010/main" val="165561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58777" y="465537"/>
            <a:ext cx="8331200" cy="4358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32712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9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err="1"/>
              <a:t>Subitle</a:t>
            </a:r>
            <a:r>
              <a:rPr lang="en-US" dirty="0"/>
              <a:t> Example here</a:t>
            </a:r>
          </a:p>
        </p:txBody>
      </p:sp>
      <p:sp>
        <p:nvSpPr>
          <p:cNvPr id="8" name="Picture Placeholder 2"/>
          <p:cNvSpPr>
            <a:spLocks noGrp="1"/>
          </p:cNvSpPr>
          <p:nvPr>
            <p:ph type="pic" sz="quarter" idx="11"/>
          </p:nvPr>
        </p:nvSpPr>
        <p:spPr>
          <a:xfrm>
            <a:off x="3042880" y="1832317"/>
            <a:ext cx="1204472" cy="2149934"/>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9" name="Picture Placeholder 2"/>
          <p:cNvSpPr>
            <a:spLocks noGrp="1"/>
          </p:cNvSpPr>
          <p:nvPr>
            <p:ph type="pic" sz="quarter" idx="12"/>
          </p:nvPr>
        </p:nvSpPr>
        <p:spPr>
          <a:xfrm>
            <a:off x="4598916" y="1843858"/>
            <a:ext cx="1302443" cy="2282483"/>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941605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3">
            <a:extLst>
              <a:ext uri="{FF2B5EF4-FFF2-40B4-BE49-F238E27FC236}">
                <a16:creationId xmlns:a16="http://schemas.microsoft.com/office/drawing/2014/main" id="{1B7258EE-645B-43DA-1587-15FCAF558E87}"/>
              </a:ext>
            </a:extLst>
          </p:cNvPr>
          <p:cNvSpPr>
            <a:spLocks noGrp="1"/>
          </p:cNvSpPr>
          <p:nvPr>
            <p:ph type="dt" sz="half" idx="10"/>
          </p:nvPr>
        </p:nvSpPr>
        <p:spPr/>
        <p:txBody>
          <a:bodyPr/>
          <a:lstStyle>
            <a:lvl1pPr>
              <a:defRPr/>
            </a:lvl1pPr>
          </a:lstStyle>
          <a:p>
            <a:pPr>
              <a:defRPr/>
            </a:pPr>
            <a:fld id="{19FC636E-3640-4BC7-A7B4-E73497D388FF}" type="datetimeFigureOut">
              <a:rPr lang="ru-RU">
                <a:solidFill>
                  <a:prstClr val="black">
                    <a:tint val="75000"/>
                  </a:prstClr>
                </a:solidFill>
              </a:rPr>
              <a:pPr>
                <a:defRPr/>
              </a:pPr>
              <a:t>13.12.2023</a:t>
            </a:fld>
            <a:endParaRPr lang="ru-RU">
              <a:solidFill>
                <a:prstClr val="black">
                  <a:tint val="75000"/>
                </a:prstClr>
              </a:solidFill>
            </a:endParaRPr>
          </a:p>
        </p:txBody>
      </p:sp>
      <p:sp>
        <p:nvSpPr>
          <p:cNvPr id="4" name="Footer Placeholder 4">
            <a:extLst>
              <a:ext uri="{FF2B5EF4-FFF2-40B4-BE49-F238E27FC236}">
                <a16:creationId xmlns:a16="http://schemas.microsoft.com/office/drawing/2014/main" id="{1E498777-4AA0-B222-442A-C921138AC4F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Slide Number Placeholder 5">
            <a:extLst>
              <a:ext uri="{FF2B5EF4-FFF2-40B4-BE49-F238E27FC236}">
                <a16:creationId xmlns:a16="http://schemas.microsoft.com/office/drawing/2014/main" id="{B24B7C83-B397-2549-0A74-375F4ECF032C}"/>
              </a:ext>
            </a:extLst>
          </p:cNvPr>
          <p:cNvSpPr>
            <a:spLocks noGrp="1"/>
          </p:cNvSpPr>
          <p:nvPr>
            <p:ph type="sldNum" sz="quarter" idx="12"/>
          </p:nvPr>
        </p:nvSpPr>
        <p:spPr>
          <a:xfrm>
            <a:off x="4457701" y="4901804"/>
            <a:ext cx="223838" cy="219075"/>
          </a:xfrm>
        </p:spPr>
        <p:txBody>
          <a:bodyPr/>
          <a:lstStyle>
            <a:lvl1pPr>
              <a:defRPr/>
            </a:lvl1pPr>
          </a:lstStyle>
          <a:p>
            <a:pPr>
              <a:defRPr/>
            </a:pPr>
            <a:fld id="{F409DD28-9D2E-4E64-9326-7FADC1046FB0}" type="slidenum">
              <a:rPr lang="ru-RU"/>
              <a:pPr>
                <a:defRPr/>
              </a:pPr>
              <a:t>‹#›</a:t>
            </a:fld>
            <a:endParaRPr lang="ru-RU"/>
          </a:p>
        </p:txBody>
      </p:sp>
    </p:spTree>
    <p:extLst>
      <p:ext uri="{BB962C8B-B14F-4D97-AF65-F5344CB8AC3E}">
        <p14:creationId xmlns:p14="http://schemas.microsoft.com/office/powerpoint/2010/main" val="2193388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lvl1pPr>
              <a:defRPr b="1">
                <a:solidFill>
                  <a:schemeClr val="tx2"/>
                </a:solidFill>
              </a:defRPr>
            </a:lvl1pPr>
          </a:lstStyle>
          <a:p>
            <a:r>
              <a:rPr lang="en-US"/>
              <a:t>Click to edit Master title style</a:t>
            </a:r>
            <a:endParaRPr lang="ru-RU" dirty="0"/>
          </a:p>
        </p:txBody>
      </p:sp>
      <p:sp>
        <p:nvSpPr>
          <p:cNvPr id="3" name="Subtitle 2"/>
          <p:cNvSpPr>
            <a:spLocks noGrp="1"/>
          </p:cNvSpPr>
          <p:nvPr>
            <p:ph type="subTitle" idx="1"/>
          </p:nvPr>
        </p:nvSpPr>
        <p:spPr>
          <a:xfrm>
            <a:off x="1371600" y="3066501"/>
            <a:ext cx="6400800" cy="1314450"/>
          </a:xfrm>
        </p:spPr>
        <p:txBody>
          <a:bodyPr>
            <a:normAutofit/>
          </a:bodyPr>
          <a:lstStyle>
            <a:lvl1pPr marL="0" indent="0" algn="l">
              <a:buNone/>
              <a:defRPr sz="2400" b="0">
                <a:solidFill>
                  <a:schemeClr val="tx1"/>
                </a:solidFill>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37F96A0F-8B93-F398-050C-A313EEC5572F}"/>
              </a:ext>
            </a:extLst>
          </p:cNvPr>
          <p:cNvSpPr>
            <a:spLocks noGrp="1"/>
          </p:cNvSpPr>
          <p:nvPr>
            <p:ph type="dt" sz="half" idx="10"/>
          </p:nvPr>
        </p:nvSpPr>
        <p:spPr/>
        <p:txBody>
          <a:bodyPr/>
          <a:lstStyle>
            <a:lvl1pPr>
              <a:defRPr/>
            </a:lvl1pPr>
          </a:lstStyle>
          <a:p>
            <a:pPr>
              <a:defRPr/>
            </a:pPr>
            <a:fld id="{1501A663-4A45-455F-BF8A-A41CFCCE3ED8}"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21766E58-3485-F204-F318-8B89254F8D5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85ED47F6-AD0D-3E97-5643-A99068E4DD5B}"/>
              </a:ext>
            </a:extLst>
          </p:cNvPr>
          <p:cNvSpPr>
            <a:spLocks noGrp="1"/>
          </p:cNvSpPr>
          <p:nvPr>
            <p:ph type="sldNum" sz="quarter" idx="12"/>
          </p:nvPr>
        </p:nvSpPr>
        <p:spPr/>
        <p:txBody>
          <a:bodyPr/>
          <a:lstStyle>
            <a:lvl1pPr>
              <a:defRPr/>
            </a:lvl1pPr>
          </a:lstStyle>
          <a:p>
            <a:pPr>
              <a:defRPr/>
            </a:pPr>
            <a:fld id="{A3B952DB-329E-4A98-9204-722B6D49F1AB}" type="slidenum">
              <a:rPr lang="ru-RU" altLang="ru-RU"/>
              <a:pPr>
                <a:defRPr/>
              </a:pPr>
              <a:t>‹#›</a:t>
            </a:fld>
            <a:endParaRPr lang="ru-RU" altLang="ru-RU"/>
          </a:p>
        </p:txBody>
      </p:sp>
    </p:spTree>
    <p:extLst>
      <p:ext uri="{BB962C8B-B14F-4D97-AF65-F5344CB8AC3E}">
        <p14:creationId xmlns:p14="http://schemas.microsoft.com/office/powerpoint/2010/main" val="1849819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DECE180A-253F-00A7-6665-A3CB7711B3CD}"/>
              </a:ext>
            </a:extLst>
          </p:cNvPr>
          <p:cNvSpPr>
            <a:spLocks noGrp="1"/>
          </p:cNvSpPr>
          <p:nvPr>
            <p:ph type="dt" sz="half" idx="10"/>
          </p:nvPr>
        </p:nvSpPr>
        <p:spPr/>
        <p:txBody>
          <a:bodyPr/>
          <a:lstStyle>
            <a:lvl1pPr>
              <a:defRPr/>
            </a:lvl1pPr>
          </a:lstStyle>
          <a:p>
            <a:pPr>
              <a:defRPr/>
            </a:pPr>
            <a:fld id="{9F17DDBB-7F09-4E73-A2D1-34575291F02D}"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AC34C0F9-D15F-DCE6-3299-34C1C698E145}"/>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F104CFDB-FAF7-9717-D481-D102C33EA7DA}"/>
              </a:ext>
            </a:extLst>
          </p:cNvPr>
          <p:cNvSpPr>
            <a:spLocks noGrp="1"/>
          </p:cNvSpPr>
          <p:nvPr>
            <p:ph type="sldNum" sz="quarter" idx="12"/>
          </p:nvPr>
        </p:nvSpPr>
        <p:spPr/>
        <p:txBody>
          <a:bodyPr/>
          <a:lstStyle>
            <a:lvl1pPr>
              <a:defRPr/>
            </a:lvl1pPr>
          </a:lstStyle>
          <a:p>
            <a:pPr>
              <a:defRPr/>
            </a:pPr>
            <a:fld id="{3E9BC0E0-9B1E-47C4-80DC-F9AF20C0EA5F}" type="slidenum">
              <a:rPr lang="ru-RU" altLang="ru-RU"/>
              <a:pPr>
                <a:defRPr/>
              </a:pPr>
              <a:t>‹#›</a:t>
            </a:fld>
            <a:endParaRPr lang="ru-RU" altLang="ru-RU"/>
          </a:p>
        </p:txBody>
      </p:sp>
    </p:spTree>
    <p:extLst>
      <p:ext uri="{BB962C8B-B14F-4D97-AF65-F5344CB8AC3E}">
        <p14:creationId xmlns:p14="http://schemas.microsoft.com/office/powerpoint/2010/main" val="272143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92736"/>
            <a:ext cx="7772400" cy="1021556"/>
          </a:xfrm>
        </p:spPr>
        <p:txBody>
          <a:bodyPr anchor="t">
            <a:normAutofit/>
          </a:bodyPr>
          <a:lstStyle>
            <a:lvl1pPr algn="l">
              <a:defRPr sz="3200" b="0" cap="none"/>
            </a:lvl1pPr>
          </a:lstStyle>
          <a:p>
            <a:r>
              <a:rPr lang="en-US"/>
              <a:t>Click to edit Master title style</a:t>
            </a:r>
            <a:endParaRPr lang="ru-RU" dirty="0"/>
          </a:p>
        </p:txBody>
      </p:sp>
      <p:sp>
        <p:nvSpPr>
          <p:cNvPr id="3" name="Text Placeholder 2"/>
          <p:cNvSpPr>
            <a:spLocks noGrp="1"/>
          </p:cNvSpPr>
          <p:nvPr>
            <p:ph type="body" idx="1"/>
          </p:nvPr>
        </p:nvSpPr>
        <p:spPr>
          <a:xfrm>
            <a:off x="722313" y="1167595"/>
            <a:ext cx="7772400" cy="1125140"/>
          </a:xfrm>
        </p:spPr>
        <p:txBody>
          <a:bodyPr anchor="b"/>
          <a:lstStyle>
            <a:lvl1pPr marL="0" indent="0">
              <a:buNone/>
              <a:defRPr sz="2000">
                <a:solidFill>
                  <a:schemeClr val="tx1"/>
                </a:solidFill>
              </a:defRPr>
            </a:lvl1pPr>
            <a:lvl2pPr marL="457082" indent="0">
              <a:buNone/>
              <a:defRPr sz="1800">
                <a:solidFill>
                  <a:schemeClr val="tx1">
                    <a:tint val="75000"/>
                  </a:schemeClr>
                </a:solidFill>
              </a:defRPr>
            </a:lvl2pPr>
            <a:lvl3pPr marL="914175" indent="0">
              <a:buNone/>
              <a:defRPr sz="1600">
                <a:solidFill>
                  <a:schemeClr val="tx1">
                    <a:tint val="75000"/>
                  </a:schemeClr>
                </a:solidFill>
              </a:defRPr>
            </a:lvl3pPr>
            <a:lvl4pPr marL="1371260" indent="0">
              <a:buNone/>
              <a:defRPr sz="1400">
                <a:solidFill>
                  <a:schemeClr val="tx1">
                    <a:tint val="75000"/>
                  </a:schemeClr>
                </a:solidFill>
              </a:defRPr>
            </a:lvl4pPr>
            <a:lvl5pPr marL="1828349" indent="0">
              <a:buNone/>
              <a:defRPr sz="1400">
                <a:solidFill>
                  <a:schemeClr val="tx1">
                    <a:tint val="75000"/>
                  </a:schemeClr>
                </a:solidFill>
              </a:defRPr>
            </a:lvl5pPr>
            <a:lvl6pPr marL="2285430" indent="0">
              <a:buNone/>
              <a:defRPr sz="1400">
                <a:solidFill>
                  <a:schemeClr val="tx1">
                    <a:tint val="75000"/>
                  </a:schemeClr>
                </a:solidFill>
              </a:defRPr>
            </a:lvl6pPr>
            <a:lvl7pPr marL="2742512"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4EAB3-73E7-62BB-957A-80DC24F20E43}"/>
              </a:ext>
            </a:extLst>
          </p:cNvPr>
          <p:cNvSpPr>
            <a:spLocks noGrp="1"/>
          </p:cNvSpPr>
          <p:nvPr>
            <p:ph type="dt" sz="half" idx="10"/>
          </p:nvPr>
        </p:nvSpPr>
        <p:spPr/>
        <p:txBody>
          <a:bodyPr/>
          <a:lstStyle>
            <a:lvl1pPr>
              <a:defRPr/>
            </a:lvl1pPr>
          </a:lstStyle>
          <a:p>
            <a:pPr>
              <a:defRPr/>
            </a:pPr>
            <a:fld id="{26D54576-6995-4BA5-BFA7-7948B6B1F42C}"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18E6C42A-DAAB-F72F-7601-7E8DF4F07940}"/>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8737C9F1-6E18-0BB9-371A-43E1565BE59B}"/>
              </a:ext>
            </a:extLst>
          </p:cNvPr>
          <p:cNvSpPr>
            <a:spLocks noGrp="1"/>
          </p:cNvSpPr>
          <p:nvPr>
            <p:ph type="sldNum" sz="quarter" idx="12"/>
          </p:nvPr>
        </p:nvSpPr>
        <p:spPr/>
        <p:txBody>
          <a:bodyPr/>
          <a:lstStyle>
            <a:lvl1pPr>
              <a:defRPr/>
            </a:lvl1pPr>
          </a:lstStyle>
          <a:p>
            <a:pPr>
              <a:defRPr/>
            </a:pPr>
            <a:fld id="{25AA6486-006E-4138-9439-D745B44AEFA0}" type="slidenum">
              <a:rPr lang="ru-RU" altLang="ru-RU"/>
              <a:pPr>
                <a:defRPr/>
              </a:pPr>
              <a:t>‹#›</a:t>
            </a:fld>
            <a:endParaRPr lang="ru-RU" altLang="ru-RU"/>
          </a:p>
        </p:txBody>
      </p:sp>
    </p:spTree>
    <p:extLst>
      <p:ext uri="{BB962C8B-B14F-4D97-AF65-F5344CB8AC3E}">
        <p14:creationId xmlns:p14="http://schemas.microsoft.com/office/powerpoint/2010/main" val="3470950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1BEA060F-719E-99C5-4429-557D51362AF0}"/>
              </a:ext>
            </a:extLst>
          </p:cNvPr>
          <p:cNvSpPr>
            <a:spLocks noGrp="1"/>
          </p:cNvSpPr>
          <p:nvPr>
            <p:ph type="dt" sz="half" idx="10"/>
          </p:nvPr>
        </p:nvSpPr>
        <p:spPr/>
        <p:txBody>
          <a:bodyPr/>
          <a:lstStyle>
            <a:lvl1pPr>
              <a:defRPr/>
            </a:lvl1pPr>
          </a:lstStyle>
          <a:p>
            <a:pPr>
              <a:defRPr/>
            </a:pPr>
            <a:fld id="{6634EC2C-7F12-4651-8B1C-E830E7B68B54}"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388B7286-A5BC-1989-2203-FA37F4EA3AD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5D1E13F6-93A2-52C4-3CBA-D8660D70A216}"/>
              </a:ext>
            </a:extLst>
          </p:cNvPr>
          <p:cNvSpPr>
            <a:spLocks noGrp="1"/>
          </p:cNvSpPr>
          <p:nvPr>
            <p:ph type="sldNum" sz="quarter" idx="12"/>
          </p:nvPr>
        </p:nvSpPr>
        <p:spPr/>
        <p:txBody>
          <a:bodyPr/>
          <a:lstStyle>
            <a:lvl1pPr>
              <a:defRPr/>
            </a:lvl1pPr>
          </a:lstStyle>
          <a:p>
            <a:pPr>
              <a:defRPr/>
            </a:pPr>
            <a:fld id="{47C8492D-730F-42C8-A5A9-8B0A93E3F8F2}" type="slidenum">
              <a:rPr lang="ru-RU" altLang="ru-RU"/>
              <a:pPr>
                <a:defRPr/>
              </a:pPr>
              <a:t>‹#›</a:t>
            </a:fld>
            <a:endParaRPr lang="ru-RU" altLang="ru-RU"/>
          </a:p>
        </p:txBody>
      </p:sp>
    </p:spTree>
    <p:extLst>
      <p:ext uri="{BB962C8B-B14F-4D97-AF65-F5344CB8AC3E}">
        <p14:creationId xmlns:p14="http://schemas.microsoft.com/office/powerpoint/2010/main" val="1180158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1"/>
                </a:solidFill>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5" name="Text Placeholder 4"/>
          <p:cNvSpPr>
            <a:spLocks noGrp="1"/>
          </p:cNvSpPr>
          <p:nvPr>
            <p:ph type="body" sz="quarter" idx="3"/>
          </p:nvPr>
        </p:nvSpPr>
        <p:spPr>
          <a:xfrm>
            <a:off x="4645042" y="1151335"/>
            <a:ext cx="4041775" cy="479822"/>
          </a:xfrm>
        </p:spPr>
        <p:txBody>
          <a:bodyPr anchor="b">
            <a:normAutofit/>
          </a:bodyPr>
          <a:lstStyle>
            <a:lvl1pPr marL="0" indent="0">
              <a:buNone/>
              <a:defRPr sz="2000" b="0">
                <a:solidFill>
                  <a:schemeClr val="accent1"/>
                </a:solidFill>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2C6AFAF3-9A4A-F9F1-CDD9-72B31A1A25BA}"/>
              </a:ext>
            </a:extLst>
          </p:cNvPr>
          <p:cNvSpPr>
            <a:spLocks noGrp="1"/>
          </p:cNvSpPr>
          <p:nvPr>
            <p:ph type="dt" sz="half" idx="10"/>
          </p:nvPr>
        </p:nvSpPr>
        <p:spPr/>
        <p:txBody>
          <a:bodyPr/>
          <a:lstStyle>
            <a:lvl1pPr>
              <a:defRPr/>
            </a:lvl1pPr>
          </a:lstStyle>
          <a:p>
            <a:pPr>
              <a:defRPr/>
            </a:pPr>
            <a:fld id="{DEB45D0D-D60C-4583-ACB7-E2A495801279}" type="datetimeFigureOut">
              <a:rPr lang="ru-RU">
                <a:solidFill>
                  <a:prstClr val="black">
                    <a:tint val="75000"/>
                  </a:prstClr>
                </a:solidFill>
              </a:rPr>
              <a:pPr>
                <a:defRPr/>
              </a:pPr>
              <a:t>13.12.2023</a:t>
            </a:fld>
            <a:endParaRPr lang="ru-RU">
              <a:solidFill>
                <a:prstClr val="black">
                  <a:tint val="75000"/>
                </a:prstClr>
              </a:solidFill>
            </a:endParaRPr>
          </a:p>
        </p:txBody>
      </p:sp>
      <p:sp>
        <p:nvSpPr>
          <p:cNvPr id="8" name="Footer Placeholder 4">
            <a:extLst>
              <a:ext uri="{FF2B5EF4-FFF2-40B4-BE49-F238E27FC236}">
                <a16:creationId xmlns:a16="http://schemas.microsoft.com/office/drawing/2014/main" id="{BD5D93A5-537F-7CC1-462D-BF2A34C9F8CD}"/>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Slide Number Placeholder 5">
            <a:extLst>
              <a:ext uri="{FF2B5EF4-FFF2-40B4-BE49-F238E27FC236}">
                <a16:creationId xmlns:a16="http://schemas.microsoft.com/office/drawing/2014/main" id="{212AD7C7-6C65-507F-4703-DC300C8FA6DB}"/>
              </a:ext>
            </a:extLst>
          </p:cNvPr>
          <p:cNvSpPr>
            <a:spLocks noGrp="1"/>
          </p:cNvSpPr>
          <p:nvPr>
            <p:ph type="sldNum" sz="quarter" idx="12"/>
          </p:nvPr>
        </p:nvSpPr>
        <p:spPr/>
        <p:txBody>
          <a:bodyPr/>
          <a:lstStyle>
            <a:lvl1pPr>
              <a:defRPr/>
            </a:lvl1pPr>
          </a:lstStyle>
          <a:p>
            <a:pPr>
              <a:defRPr/>
            </a:pPr>
            <a:fld id="{9A8314D8-5E15-4721-B1A7-C99521D98850}" type="slidenum">
              <a:rPr lang="ru-RU" altLang="ru-RU"/>
              <a:pPr>
                <a:defRPr/>
              </a:pPr>
              <a:t>‹#›</a:t>
            </a:fld>
            <a:endParaRPr lang="ru-RU" altLang="ru-RU"/>
          </a:p>
        </p:txBody>
      </p:sp>
    </p:spTree>
    <p:extLst>
      <p:ext uri="{BB962C8B-B14F-4D97-AF65-F5344CB8AC3E}">
        <p14:creationId xmlns:p14="http://schemas.microsoft.com/office/powerpoint/2010/main" val="13443974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B792302F-8E03-642D-3FD4-90C2CB9F348B}"/>
              </a:ext>
            </a:extLst>
          </p:cNvPr>
          <p:cNvSpPr>
            <a:spLocks noGrp="1"/>
          </p:cNvSpPr>
          <p:nvPr>
            <p:ph type="dt" sz="half" idx="10"/>
          </p:nvPr>
        </p:nvSpPr>
        <p:spPr/>
        <p:txBody>
          <a:bodyPr/>
          <a:lstStyle>
            <a:lvl1pPr>
              <a:defRPr/>
            </a:lvl1pPr>
          </a:lstStyle>
          <a:p>
            <a:pPr>
              <a:defRPr/>
            </a:pPr>
            <a:fld id="{806A0C29-D600-4BE2-8A29-1D78C4CD79A2}" type="datetimeFigureOut">
              <a:rPr lang="ru-RU">
                <a:solidFill>
                  <a:prstClr val="black">
                    <a:tint val="75000"/>
                  </a:prstClr>
                </a:solidFill>
              </a:rPr>
              <a:pPr>
                <a:defRPr/>
              </a:pPr>
              <a:t>13.12.2023</a:t>
            </a:fld>
            <a:endParaRPr lang="ru-RU">
              <a:solidFill>
                <a:prstClr val="black">
                  <a:tint val="75000"/>
                </a:prstClr>
              </a:solidFill>
            </a:endParaRPr>
          </a:p>
        </p:txBody>
      </p:sp>
      <p:sp>
        <p:nvSpPr>
          <p:cNvPr id="4" name="Footer Placeholder 4">
            <a:extLst>
              <a:ext uri="{FF2B5EF4-FFF2-40B4-BE49-F238E27FC236}">
                <a16:creationId xmlns:a16="http://schemas.microsoft.com/office/drawing/2014/main" id="{60916DA2-2A8E-3333-D4D7-D0A84D80CD66}"/>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Slide Number Placeholder 5">
            <a:extLst>
              <a:ext uri="{FF2B5EF4-FFF2-40B4-BE49-F238E27FC236}">
                <a16:creationId xmlns:a16="http://schemas.microsoft.com/office/drawing/2014/main" id="{76DFDC96-809D-3323-BD3D-DC56E374C467}"/>
              </a:ext>
            </a:extLst>
          </p:cNvPr>
          <p:cNvSpPr>
            <a:spLocks noGrp="1"/>
          </p:cNvSpPr>
          <p:nvPr>
            <p:ph type="sldNum" sz="quarter" idx="12"/>
          </p:nvPr>
        </p:nvSpPr>
        <p:spPr/>
        <p:txBody>
          <a:bodyPr/>
          <a:lstStyle>
            <a:lvl1pPr>
              <a:defRPr/>
            </a:lvl1pPr>
          </a:lstStyle>
          <a:p>
            <a:pPr>
              <a:defRPr/>
            </a:pPr>
            <a:fld id="{732C5AC7-FF67-49A2-9C0C-555317E0722B}" type="slidenum">
              <a:rPr lang="ru-RU" altLang="ru-RU"/>
              <a:pPr>
                <a:defRPr/>
              </a:pPr>
              <a:t>‹#›</a:t>
            </a:fld>
            <a:endParaRPr lang="ru-RU" altLang="ru-RU"/>
          </a:p>
        </p:txBody>
      </p:sp>
    </p:spTree>
    <p:extLst>
      <p:ext uri="{BB962C8B-B14F-4D97-AF65-F5344CB8AC3E}">
        <p14:creationId xmlns:p14="http://schemas.microsoft.com/office/powerpoint/2010/main" val="1924260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DDF052-6BAC-03CD-1871-D4B4C7BBF379}"/>
              </a:ext>
            </a:extLst>
          </p:cNvPr>
          <p:cNvSpPr>
            <a:spLocks noGrp="1"/>
          </p:cNvSpPr>
          <p:nvPr>
            <p:ph type="dt" sz="half" idx="10"/>
          </p:nvPr>
        </p:nvSpPr>
        <p:spPr/>
        <p:txBody>
          <a:bodyPr/>
          <a:lstStyle>
            <a:lvl1pPr>
              <a:defRPr/>
            </a:lvl1pPr>
          </a:lstStyle>
          <a:p>
            <a:pPr>
              <a:defRPr/>
            </a:pPr>
            <a:fld id="{7C6D4013-C68B-4B4D-A5B2-67856E5034E4}" type="datetimeFigureOut">
              <a:rPr lang="ru-RU">
                <a:solidFill>
                  <a:prstClr val="black">
                    <a:tint val="75000"/>
                  </a:prstClr>
                </a:solidFill>
              </a:rPr>
              <a:pPr>
                <a:defRPr/>
              </a:pPr>
              <a:t>13.12.2023</a:t>
            </a:fld>
            <a:endParaRPr lang="ru-RU">
              <a:solidFill>
                <a:prstClr val="black">
                  <a:tint val="75000"/>
                </a:prstClr>
              </a:solidFill>
            </a:endParaRPr>
          </a:p>
        </p:txBody>
      </p:sp>
      <p:sp>
        <p:nvSpPr>
          <p:cNvPr id="3" name="Footer Placeholder 4">
            <a:extLst>
              <a:ext uri="{FF2B5EF4-FFF2-40B4-BE49-F238E27FC236}">
                <a16:creationId xmlns:a16="http://schemas.microsoft.com/office/drawing/2014/main" id="{6655768F-0036-0DD0-FB8B-FB26C41561B3}"/>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Slide Number Placeholder 5">
            <a:extLst>
              <a:ext uri="{FF2B5EF4-FFF2-40B4-BE49-F238E27FC236}">
                <a16:creationId xmlns:a16="http://schemas.microsoft.com/office/drawing/2014/main" id="{15842CC0-DA76-30E2-31D0-DF76C816FD06}"/>
              </a:ext>
            </a:extLst>
          </p:cNvPr>
          <p:cNvSpPr>
            <a:spLocks noGrp="1"/>
          </p:cNvSpPr>
          <p:nvPr>
            <p:ph type="sldNum" sz="quarter" idx="12"/>
          </p:nvPr>
        </p:nvSpPr>
        <p:spPr/>
        <p:txBody>
          <a:bodyPr/>
          <a:lstStyle>
            <a:lvl1pPr>
              <a:defRPr/>
            </a:lvl1pPr>
          </a:lstStyle>
          <a:p>
            <a:pPr>
              <a:defRPr/>
            </a:pPr>
            <a:fld id="{97233A31-04D6-427F-8FF7-55E10DA1503D}" type="slidenum">
              <a:rPr lang="ru-RU" altLang="ru-RU"/>
              <a:pPr>
                <a:defRPr/>
              </a:pPr>
              <a:t>‹#›</a:t>
            </a:fld>
            <a:endParaRPr lang="ru-RU" altLang="ru-RU"/>
          </a:p>
        </p:txBody>
      </p:sp>
    </p:spTree>
    <p:extLst>
      <p:ext uri="{BB962C8B-B14F-4D97-AF65-F5344CB8AC3E}">
        <p14:creationId xmlns:p14="http://schemas.microsoft.com/office/powerpoint/2010/main" val="439087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1F2FC9-2374-1884-5301-F0B874143699}"/>
              </a:ext>
            </a:extLst>
          </p:cNvPr>
          <p:cNvSpPr>
            <a:spLocks noGrp="1"/>
          </p:cNvSpPr>
          <p:nvPr>
            <p:ph type="dt" sz="half" idx="10"/>
          </p:nvPr>
        </p:nvSpPr>
        <p:spPr/>
        <p:txBody>
          <a:bodyPr/>
          <a:lstStyle>
            <a:lvl1pPr>
              <a:defRPr/>
            </a:lvl1pPr>
          </a:lstStyle>
          <a:p>
            <a:pPr>
              <a:defRPr/>
            </a:pPr>
            <a:fld id="{4C064D5D-9D8A-443E-9E7F-B59ECC644D8E}"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36B6F9C4-38DB-C149-1C31-3072E9F39711}"/>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E52994EB-62A2-7D94-F8B2-AB3C81B29367}"/>
              </a:ext>
            </a:extLst>
          </p:cNvPr>
          <p:cNvSpPr>
            <a:spLocks noGrp="1"/>
          </p:cNvSpPr>
          <p:nvPr>
            <p:ph type="sldNum" sz="quarter" idx="12"/>
          </p:nvPr>
        </p:nvSpPr>
        <p:spPr/>
        <p:txBody>
          <a:bodyPr/>
          <a:lstStyle>
            <a:lvl1pPr>
              <a:defRPr/>
            </a:lvl1pPr>
          </a:lstStyle>
          <a:p>
            <a:pPr>
              <a:defRPr/>
            </a:pPr>
            <a:fld id="{73D9A98C-2C1C-42B6-B667-D927B7B71B81}" type="slidenum">
              <a:rPr lang="ru-RU" altLang="ru-RU"/>
              <a:pPr>
                <a:defRPr/>
              </a:pPr>
              <a:t>‹#›</a:t>
            </a:fld>
            <a:endParaRPr lang="ru-RU" altLang="ru-RU"/>
          </a:p>
        </p:txBody>
      </p:sp>
    </p:spTree>
    <p:extLst>
      <p:ext uri="{BB962C8B-B14F-4D97-AF65-F5344CB8AC3E}">
        <p14:creationId xmlns:p14="http://schemas.microsoft.com/office/powerpoint/2010/main" val="4125161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082" indent="0">
              <a:buNone/>
              <a:defRPr sz="2800"/>
            </a:lvl2pPr>
            <a:lvl3pPr marL="914175" indent="0">
              <a:buNone/>
              <a:defRPr sz="2400"/>
            </a:lvl3pPr>
            <a:lvl4pPr marL="1371260" indent="0">
              <a:buNone/>
              <a:defRPr sz="2000"/>
            </a:lvl4pPr>
            <a:lvl5pPr marL="1828349" indent="0">
              <a:buNone/>
              <a:defRPr sz="2000"/>
            </a:lvl5pPr>
            <a:lvl6pPr marL="2285430" indent="0">
              <a:buNone/>
              <a:defRPr sz="2000"/>
            </a:lvl6pPr>
            <a:lvl7pPr marL="2742512" indent="0">
              <a:buNone/>
              <a:defRPr sz="2000"/>
            </a:lvl7pPr>
            <a:lvl8pPr marL="3199600" indent="0">
              <a:buNone/>
              <a:defRPr sz="2000"/>
            </a:lvl8pPr>
            <a:lvl9pPr marL="3656686"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F7924AA-E8C1-6060-C4F0-E88740A6C4A9}"/>
              </a:ext>
            </a:extLst>
          </p:cNvPr>
          <p:cNvSpPr>
            <a:spLocks noGrp="1"/>
          </p:cNvSpPr>
          <p:nvPr>
            <p:ph type="dt" sz="half" idx="10"/>
          </p:nvPr>
        </p:nvSpPr>
        <p:spPr/>
        <p:txBody>
          <a:bodyPr/>
          <a:lstStyle>
            <a:lvl1pPr>
              <a:defRPr/>
            </a:lvl1pPr>
          </a:lstStyle>
          <a:p>
            <a:pPr>
              <a:defRPr/>
            </a:pPr>
            <a:fld id="{8447CCB7-ECC9-4407-9FC8-D49DAAF11444}"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3E4F514C-201F-909B-5643-1D0C37D7FC0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F147E33B-049E-85AC-E095-F274B6B35458}"/>
              </a:ext>
            </a:extLst>
          </p:cNvPr>
          <p:cNvSpPr>
            <a:spLocks noGrp="1"/>
          </p:cNvSpPr>
          <p:nvPr>
            <p:ph type="sldNum" sz="quarter" idx="12"/>
          </p:nvPr>
        </p:nvSpPr>
        <p:spPr/>
        <p:txBody>
          <a:bodyPr/>
          <a:lstStyle>
            <a:lvl1pPr>
              <a:defRPr/>
            </a:lvl1pPr>
          </a:lstStyle>
          <a:p>
            <a:pPr>
              <a:defRPr/>
            </a:pPr>
            <a:fld id="{8F8FDE07-70C3-4304-9C67-C6B9CCA8CF25}" type="slidenum">
              <a:rPr lang="ru-RU" altLang="ru-RU"/>
              <a:pPr>
                <a:defRPr/>
              </a:pPr>
              <a:t>‹#›</a:t>
            </a:fld>
            <a:endParaRPr lang="ru-RU" altLang="ru-RU"/>
          </a:p>
        </p:txBody>
      </p:sp>
    </p:spTree>
    <p:extLst>
      <p:ext uri="{BB962C8B-B14F-4D97-AF65-F5344CB8AC3E}">
        <p14:creationId xmlns:p14="http://schemas.microsoft.com/office/powerpoint/2010/main" val="142142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3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5" name="Picture Placeholder 2"/>
          <p:cNvSpPr>
            <a:spLocks noGrp="1"/>
          </p:cNvSpPr>
          <p:nvPr>
            <p:ph type="pic" sz="quarter" idx="11"/>
          </p:nvPr>
        </p:nvSpPr>
        <p:spPr>
          <a:xfrm>
            <a:off x="685805" y="1373519"/>
            <a:ext cx="2097741" cy="3006381"/>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7" name="Picture Placeholder 2"/>
          <p:cNvSpPr>
            <a:spLocks noGrp="1"/>
          </p:cNvSpPr>
          <p:nvPr>
            <p:ph type="pic" sz="quarter" idx="12"/>
          </p:nvPr>
        </p:nvSpPr>
        <p:spPr>
          <a:xfrm>
            <a:off x="2829656" y="1373535"/>
            <a:ext cx="2097741" cy="1582913"/>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3"/>
          </p:nvPr>
        </p:nvSpPr>
        <p:spPr>
          <a:xfrm>
            <a:off x="4973508" y="1373535"/>
            <a:ext cx="3484709" cy="1582913"/>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9" name="Picture Placeholder 2"/>
          <p:cNvSpPr>
            <a:spLocks noGrp="1"/>
          </p:cNvSpPr>
          <p:nvPr>
            <p:ph type="pic" sz="quarter" idx="14"/>
          </p:nvPr>
        </p:nvSpPr>
        <p:spPr>
          <a:xfrm>
            <a:off x="4973508" y="2992944"/>
            <a:ext cx="3484709" cy="1386971"/>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2" name="Rectangle 1"/>
          <p:cNvSpPr/>
          <p:nvPr/>
        </p:nvSpPr>
        <p:spPr>
          <a:xfrm>
            <a:off x="2829656" y="2992938"/>
            <a:ext cx="2097741" cy="13869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a:endParaRPr lang="en-US" sz="1800"/>
          </a:p>
        </p:txBody>
      </p:sp>
    </p:spTree>
    <p:extLst>
      <p:ext uri="{BB962C8B-B14F-4D97-AF65-F5344CB8AC3E}">
        <p14:creationId xmlns:p14="http://schemas.microsoft.com/office/powerpoint/2010/main" val="42093597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0F8C6CD9-ADDB-779A-7C8F-CBE762CB74D7}"/>
              </a:ext>
            </a:extLst>
          </p:cNvPr>
          <p:cNvSpPr>
            <a:spLocks noGrp="1"/>
          </p:cNvSpPr>
          <p:nvPr>
            <p:ph type="dt" sz="half" idx="10"/>
          </p:nvPr>
        </p:nvSpPr>
        <p:spPr/>
        <p:txBody>
          <a:bodyPr/>
          <a:lstStyle>
            <a:lvl1pPr>
              <a:defRPr/>
            </a:lvl1pPr>
          </a:lstStyle>
          <a:p>
            <a:pPr>
              <a:defRPr/>
            </a:pPr>
            <a:fld id="{51D5F234-D928-430E-8B9D-75D736FF9D56}"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EF6360CA-4B85-7395-4049-C6FDEBC3ECC0}"/>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CA946F03-2F00-39B7-F0BA-8250AA1A5B6E}"/>
              </a:ext>
            </a:extLst>
          </p:cNvPr>
          <p:cNvSpPr>
            <a:spLocks noGrp="1"/>
          </p:cNvSpPr>
          <p:nvPr>
            <p:ph type="sldNum" sz="quarter" idx="12"/>
          </p:nvPr>
        </p:nvSpPr>
        <p:spPr/>
        <p:txBody>
          <a:bodyPr/>
          <a:lstStyle>
            <a:lvl1pPr>
              <a:defRPr/>
            </a:lvl1pPr>
          </a:lstStyle>
          <a:p>
            <a:pPr>
              <a:defRPr/>
            </a:pPr>
            <a:fld id="{EFE4D997-6FD8-4955-8B10-0486D64B5038}" type="slidenum">
              <a:rPr lang="ru-RU" altLang="ru-RU"/>
              <a:pPr>
                <a:defRPr/>
              </a:pPr>
              <a:t>‹#›</a:t>
            </a:fld>
            <a:endParaRPr lang="ru-RU" altLang="ru-RU"/>
          </a:p>
        </p:txBody>
      </p:sp>
    </p:spTree>
    <p:extLst>
      <p:ext uri="{BB962C8B-B14F-4D97-AF65-F5344CB8AC3E}">
        <p14:creationId xmlns:p14="http://schemas.microsoft.com/office/powerpoint/2010/main" val="999909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C62791BF-A3C0-22CE-93B5-BE603F75A119}"/>
              </a:ext>
            </a:extLst>
          </p:cNvPr>
          <p:cNvSpPr>
            <a:spLocks noGrp="1"/>
          </p:cNvSpPr>
          <p:nvPr>
            <p:ph type="dt" sz="half" idx="10"/>
          </p:nvPr>
        </p:nvSpPr>
        <p:spPr/>
        <p:txBody>
          <a:bodyPr/>
          <a:lstStyle>
            <a:lvl1pPr>
              <a:defRPr/>
            </a:lvl1pPr>
          </a:lstStyle>
          <a:p>
            <a:pPr>
              <a:defRPr/>
            </a:pPr>
            <a:fld id="{92AFD5A5-3941-4C0F-BA78-2FD78FB92417}"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1DA483E8-52B9-113E-A26A-C2E4589F04A5}"/>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D663D4FD-2F4A-59BD-AE14-37A2D63A8BBA}"/>
              </a:ext>
            </a:extLst>
          </p:cNvPr>
          <p:cNvSpPr>
            <a:spLocks noGrp="1"/>
          </p:cNvSpPr>
          <p:nvPr>
            <p:ph type="sldNum" sz="quarter" idx="12"/>
          </p:nvPr>
        </p:nvSpPr>
        <p:spPr/>
        <p:txBody>
          <a:bodyPr/>
          <a:lstStyle>
            <a:lvl1pPr>
              <a:defRPr/>
            </a:lvl1pPr>
          </a:lstStyle>
          <a:p>
            <a:pPr>
              <a:defRPr/>
            </a:pPr>
            <a:fld id="{D58D3B13-F044-4961-B6FC-068B954D2C43}" type="slidenum">
              <a:rPr lang="ru-RU" altLang="ru-RU"/>
              <a:pPr>
                <a:defRPr/>
              </a:pPr>
              <a:t>‹#›</a:t>
            </a:fld>
            <a:endParaRPr lang="ru-RU" altLang="ru-RU"/>
          </a:p>
        </p:txBody>
      </p:sp>
    </p:spTree>
    <p:extLst>
      <p:ext uri="{BB962C8B-B14F-4D97-AF65-F5344CB8AC3E}">
        <p14:creationId xmlns:p14="http://schemas.microsoft.com/office/powerpoint/2010/main" val="10872256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58777" y="465537"/>
            <a:ext cx="8331200" cy="4358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40515270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3">
            <a:extLst>
              <a:ext uri="{FF2B5EF4-FFF2-40B4-BE49-F238E27FC236}">
                <a16:creationId xmlns:a16="http://schemas.microsoft.com/office/drawing/2014/main" id="{1B7258EE-645B-43DA-1587-15FCAF558E87}"/>
              </a:ext>
            </a:extLst>
          </p:cNvPr>
          <p:cNvSpPr>
            <a:spLocks noGrp="1"/>
          </p:cNvSpPr>
          <p:nvPr>
            <p:ph type="dt" sz="half" idx="10"/>
          </p:nvPr>
        </p:nvSpPr>
        <p:spPr/>
        <p:txBody>
          <a:bodyPr/>
          <a:lstStyle>
            <a:lvl1pPr>
              <a:defRPr/>
            </a:lvl1pPr>
          </a:lstStyle>
          <a:p>
            <a:pPr>
              <a:defRPr/>
            </a:pPr>
            <a:fld id="{19FC636E-3640-4BC7-A7B4-E73497D388FF}" type="datetimeFigureOut">
              <a:rPr lang="ru-RU">
                <a:solidFill>
                  <a:prstClr val="black">
                    <a:tint val="75000"/>
                  </a:prstClr>
                </a:solidFill>
              </a:rPr>
              <a:pPr>
                <a:defRPr/>
              </a:pPr>
              <a:t>13.12.2023</a:t>
            </a:fld>
            <a:endParaRPr lang="ru-RU">
              <a:solidFill>
                <a:prstClr val="black">
                  <a:tint val="75000"/>
                </a:prstClr>
              </a:solidFill>
            </a:endParaRPr>
          </a:p>
        </p:txBody>
      </p:sp>
      <p:sp>
        <p:nvSpPr>
          <p:cNvPr id="4" name="Footer Placeholder 4">
            <a:extLst>
              <a:ext uri="{FF2B5EF4-FFF2-40B4-BE49-F238E27FC236}">
                <a16:creationId xmlns:a16="http://schemas.microsoft.com/office/drawing/2014/main" id="{1E498777-4AA0-B222-442A-C921138AC4F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Slide Number Placeholder 5">
            <a:extLst>
              <a:ext uri="{FF2B5EF4-FFF2-40B4-BE49-F238E27FC236}">
                <a16:creationId xmlns:a16="http://schemas.microsoft.com/office/drawing/2014/main" id="{B24B7C83-B397-2549-0A74-375F4ECF032C}"/>
              </a:ext>
            </a:extLst>
          </p:cNvPr>
          <p:cNvSpPr>
            <a:spLocks noGrp="1"/>
          </p:cNvSpPr>
          <p:nvPr>
            <p:ph type="sldNum" sz="quarter" idx="12"/>
          </p:nvPr>
        </p:nvSpPr>
        <p:spPr>
          <a:xfrm>
            <a:off x="4457701" y="4901804"/>
            <a:ext cx="223838" cy="219075"/>
          </a:xfrm>
        </p:spPr>
        <p:txBody>
          <a:bodyPr/>
          <a:lstStyle>
            <a:lvl1pPr>
              <a:defRPr/>
            </a:lvl1pPr>
          </a:lstStyle>
          <a:p>
            <a:pPr>
              <a:defRPr/>
            </a:pPr>
            <a:fld id="{F409DD28-9D2E-4E64-9326-7FADC1046FB0}" type="slidenum">
              <a:rPr lang="ru-RU"/>
              <a:pPr>
                <a:defRPr/>
              </a:pPr>
              <a:t>‹#›</a:t>
            </a:fld>
            <a:endParaRPr lang="ru-RU"/>
          </a:p>
        </p:txBody>
      </p:sp>
    </p:spTree>
    <p:extLst>
      <p:ext uri="{BB962C8B-B14F-4D97-AF65-F5344CB8AC3E}">
        <p14:creationId xmlns:p14="http://schemas.microsoft.com/office/powerpoint/2010/main" val="3202970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lvl1pPr>
              <a:defRPr b="1">
                <a:solidFill>
                  <a:schemeClr val="tx2"/>
                </a:solidFill>
              </a:defRPr>
            </a:lvl1pPr>
          </a:lstStyle>
          <a:p>
            <a:r>
              <a:rPr lang="en-US"/>
              <a:t>Click to edit Master title style</a:t>
            </a:r>
            <a:endParaRPr lang="ru-RU" dirty="0"/>
          </a:p>
        </p:txBody>
      </p:sp>
      <p:sp>
        <p:nvSpPr>
          <p:cNvPr id="3" name="Subtitle 2"/>
          <p:cNvSpPr>
            <a:spLocks noGrp="1"/>
          </p:cNvSpPr>
          <p:nvPr>
            <p:ph type="subTitle" idx="1"/>
          </p:nvPr>
        </p:nvSpPr>
        <p:spPr>
          <a:xfrm>
            <a:off x="1371600" y="3066501"/>
            <a:ext cx="6400800" cy="1314450"/>
          </a:xfrm>
        </p:spPr>
        <p:txBody>
          <a:bodyPr>
            <a:normAutofit/>
          </a:bodyPr>
          <a:lstStyle>
            <a:lvl1pPr marL="0" indent="0" algn="l">
              <a:buNone/>
              <a:defRPr sz="2400" b="0">
                <a:solidFill>
                  <a:schemeClr val="tx1"/>
                </a:solidFill>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118606CA-A9EB-6C97-0A46-B186C26FA72D}"/>
              </a:ext>
            </a:extLst>
          </p:cNvPr>
          <p:cNvSpPr>
            <a:spLocks noGrp="1"/>
          </p:cNvSpPr>
          <p:nvPr>
            <p:ph type="dt" sz="half" idx="10"/>
          </p:nvPr>
        </p:nvSpPr>
        <p:spPr/>
        <p:txBody>
          <a:bodyPr/>
          <a:lstStyle>
            <a:lvl1pPr>
              <a:defRPr/>
            </a:lvl1pPr>
          </a:lstStyle>
          <a:p>
            <a:pPr>
              <a:defRPr/>
            </a:pPr>
            <a:fld id="{3A3047F3-270A-4FE9-99E9-799FE05FB583}"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DAF77ED2-AD3A-4E6A-5CD7-94578CA5C513}"/>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D8C6BB5E-CF6B-F4BA-AB76-B29CE2F3FD8A}"/>
              </a:ext>
            </a:extLst>
          </p:cNvPr>
          <p:cNvSpPr>
            <a:spLocks noGrp="1"/>
          </p:cNvSpPr>
          <p:nvPr>
            <p:ph type="sldNum" sz="quarter" idx="12"/>
          </p:nvPr>
        </p:nvSpPr>
        <p:spPr/>
        <p:txBody>
          <a:bodyPr/>
          <a:lstStyle>
            <a:lvl1pPr>
              <a:defRPr/>
            </a:lvl1pPr>
          </a:lstStyle>
          <a:p>
            <a:fld id="{9A89392E-7B90-44D1-8508-2B87B6E368A4}" type="slidenum">
              <a:rPr lang="ru-RU" altLang="ru-RU"/>
              <a:pPr/>
              <a:t>‹#›</a:t>
            </a:fld>
            <a:endParaRPr lang="ru-RU" altLang="ru-RU"/>
          </a:p>
        </p:txBody>
      </p:sp>
    </p:spTree>
    <p:extLst>
      <p:ext uri="{BB962C8B-B14F-4D97-AF65-F5344CB8AC3E}">
        <p14:creationId xmlns:p14="http://schemas.microsoft.com/office/powerpoint/2010/main" val="575479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B19B33D-6852-75F7-D3D2-7C994099BABD}"/>
              </a:ext>
            </a:extLst>
          </p:cNvPr>
          <p:cNvSpPr>
            <a:spLocks noGrp="1"/>
          </p:cNvSpPr>
          <p:nvPr>
            <p:ph type="dt" sz="half" idx="10"/>
          </p:nvPr>
        </p:nvSpPr>
        <p:spPr/>
        <p:txBody>
          <a:bodyPr/>
          <a:lstStyle>
            <a:lvl1pPr>
              <a:defRPr/>
            </a:lvl1pPr>
          </a:lstStyle>
          <a:p>
            <a:pPr>
              <a:defRPr/>
            </a:pPr>
            <a:fld id="{87401F8E-12D8-45C2-9F02-CB0A9E09497F}"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AC8744BF-893E-A8D7-9E3B-4C5C040E8260}"/>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F59E2B16-B1FF-6F15-6622-A4F010F4B213}"/>
              </a:ext>
            </a:extLst>
          </p:cNvPr>
          <p:cNvSpPr>
            <a:spLocks noGrp="1"/>
          </p:cNvSpPr>
          <p:nvPr>
            <p:ph type="sldNum" sz="quarter" idx="12"/>
          </p:nvPr>
        </p:nvSpPr>
        <p:spPr/>
        <p:txBody>
          <a:bodyPr/>
          <a:lstStyle>
            <a:lvl1pPr>
              <a:defRPr/>
            </a:lvl1pPr>
          </a:lstStyle>
          <a:p>
            <a:fld id="{C8122FD0-EC6C-42E8-9D9F-97DFD5FA43D0}" type="slidenum">
              <a:rPr lang="ru-RU" altLang="ru-RU"/>
              <a:pPr/>
              <a:t>‹#›</a:t>
            </a:fld>
            <a:endParaRPr lang="ru-RU" altLang="ru-RU"/>
          </a:p>
        </p:txBody>
      </p:sp>
    </p:spTree>
    <p:extLst>
      <p:ext uri="{BB962C8B-B14F-4D97-AF65-F5344CB8AC3E}">
        <p14:creationId xmlns:p14="http://schemas.microsoft.com/office/powerpoint/2010/main" val="670987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92736"/>
            <a:ext cx="7772400" cy="1021556"/>
          </a:xfrm>
        </p:spPr>
        <p:txBody>
          <a:bodyPr anchor="t">
            <a:normAutofit/>
          </a:bodyPr>
          <a:lstStyle>
            <a:lvl1pPr algn="l">
              <a:defRPr sz="3200" b="0" cap="none"/>
            </a:lvl1pPr>
          </a:lstStyle>
          <a:p>
            <a:r>
              <a:rPr lang="en-US"/>
              <a:t>Click to edit Master title style</a:t>
            </a:r>
            <a:endParaRPr lang="ru-RU" dirty="0"/>
          </a:p>
        </p:txBody>
      </p:sp>
      <p:sp>
        <p:nvSpPr>
          <p:cNvPr id="3" name="Text Placeholder 2"/>
          <p:cNvSpPr>
            <a:spLocks noGrp="1"/>
          </p:cNvSpPr>
          <p:nvPr>
            <p:ph type="body" idx="1"/>
          </p:nvPr>
        </p:nvSpPr>
        <p:spPr>
          <a:xfrm>
            <a:off x="722313" y="1167595"/>
            <a:ext cx="7772400" cy="1125140"/>
          </a:xfrm>
        </p:spPr>
        <p:txBody>
          <a:bodyPr anchor="b"/>
          <a:lstStyle>
            <a:lvl1pPr marL="0" indent="0">
              <a:buNone/>
              <a:defRPr sz="2000">
                <a:solidFill>
                  <a:schemeClr val="tx1"/>
                </a:solidFill>
              </a:defRPr>
            </a:lvl1pPr>
            <a:lvl2pPr marL="457082" indent="0">
              <a:buNone/>
              <a:defRPr sz="1800">
                <a:solidFill>
                  <a:schemeClr val="tx1">
                    <a:tint val="75000"/>
                  </a:schemeClr>
                </a:solidFill>
              </a:defRPr>
            </a:lvl2pPr>
            <a:lvl3pPr marL="914175" indent="0">
              <a:buNone/>
              <a:defRPr sz="1600">
                <a:solidFill>
                  <a:schemeClr val="tx1">
                    <a:tint val="75000"/>
                  </a:schemeClr>
                </a:solidFill>
              </a:defRPr>
            </a:lvl3pPr>
            <a:lvl4pPr marL="1371260" indent="0">
              <a:buNone/>
              <a:defRPr sz="1400">
                <a:solidFill>
                  <a:schemeClr val="tx1">
                    <a:tint val="75000"/>
                  </a:schemeClr>
                </a:solidFill>
              </a:defRPr>
            </a:lvl4pPr>
            <a:lvl5pPr marL="1828349" indent="0">
              <a:buNone/>
              <a:defRPr sz="1400">
                <a:solidFill>
                  <a:schemeClr val="tx1">
                    <a:tint val="75000"/>
                  </a:schemeClr>
                </a:solidFill>
              </a:defRPr>
            </a:lvl5pPr>
            <a:lvl6pPr marL="2285430" indent="0">
              <a:buNone/>
              <a:defRPr sz="1400">
                <a:solidFill>
                  <a:schemeClr val="tx1">
                    <a:tint val="75000"/>
                  </a:schemeClr>
                </a:solidFill>
              </a:defRPr>
            </a:lvl6pPr>
            <a:lvl7pPr marL="2742512"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0EAF1-D83D-8797-978A-F47A42DD316C}"/>
              </a:ext>
            </a:extLst>
          </p:cNvPr>
          <p:cNvSpPr>
            <a:spLocks noGrp="1"/>
          </p:cNvSpPr>
          <p:nvPr>
            <p:ph type="dt" sz="half" idx="10"/>
          </p:nvPr>
        </p:nvSpPr>
        <p:spPr/>
        <p:txBody>
          <a:bodyPr/>
          <a:lstStyle>
            <a:lvl1pPr>
              <a:defRPr/>
            </a:lvl1pPr>
          </a:lstStyle>
          <a:p>
            <a:pPr>
              <a:defRPr/>
            </a:pPr>
            <a:fld id="{0A086558-9CCC-439C-B89E-238704908464}"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9D53AFA0-9242-2188-CC6B-8607622E3FFC}"/>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F5AB3A69-9145-02A2-EF2B-65BEBF33B107}"/>
              </a:ext>
            </a:extLst>
          </p:cNvPr>
          <p:cNvSpPr>
            <a:spLocks noGrp="1"/>
          </p:cNvSpPr>
          <p:nvPr>
            <p:ph type="sldNum" sz="quarter" idx="12"/>
          </p:nvPr>
        </p:nvSpPr>
        <p:spPr/>
        <p:txBody>
          <a:bodyPr/>
          <a:lstStyle>
            <a:lvl1pPr>
              <a:defRPr/>
            </a:lvl1pPr>
          </a:lstStyle>
          <a:p>
            <a:fld id="{220DAC12-E368-4732-811F-34E3C9F554CF}" type="slidenum">
              <a:rPr lang="ru-RU" altLang="ru-RU"/>
              <a:pPr/>
              <a:t>‹#›</a:t>
            </a:fld>
            <a:endParaRPr lang="ru-RU" altLang="ru-RU"/>
          </a:p>
        </p:txBody>
      </p:sp>
    </p:spTree>
    <p:extLst>
      <p:ext uri="{BB962C8B-B14F-4D97-AF65-F5344CB8AC3E}">
        <p14:creationId xmlns:p14="http://schemas.microsoft.com/office/powerpoint/2010/main" val="25647045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DEBF371E-07AF-029C-E709-EB6A8E587D8E}"/>
              </a:ext>
            </a:extLst>
          </p:cNvPr>
          <p:cNvSpPr>
            <a:spLocks noGrp="1"/>
          </p:cNvSpPr>
          <p:nvPr>
            <p:ph type="dt" sz="half" idx="10"/>
          </p:nvPr>
        </p:nvSpPr>
        <p:spPr/>
        <p:txBody>
          <a:bodyPr/>
          <a:lstStyle>
            <a:lvl1pPr>
              <a:defRPr/>
            </a:lvl1pPr>
          </a:lstStyle>
          <a:p>
            <a:pPr>
              <a:defRPr/>
            </a:pPr>
            <a:fld id="{F6C452B5-C479-4D87-B785-B26C36FF9BE2}"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B4C260E6-8071-2EFF-6751-C11F22E125A6}"/>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57E09D8F-8464-3C95-7E5F-E0D8EB30E484}"/>
              </a:ext>
            </a:extLst>
          </p:cNvPr>
          <p:cNvSpPr>
            <a:spLocks noGrp="1"/>
          </p:cNvSpPr>
          <p:nvPr>
            <p:ph type="sldNum" sz="quarter" idx="12"/>
          </p:nvPr>
        </p:nvSpPr>
        <p:spPr/>
        <p:txBody>
          <a:bodyPr/>
          <a:lstStyle>
            <a:lvl1pPr>
              <a:defRPr/>
            </a:lvl1pPr>
          </a:lstStyle>
          <a:p>
            <a:fld id="{1C5F1A84-2EFB-4C9C-8EF3-13DA8D7E7A46}" type="slidenum">
              <a:rPr lang="ru-RU" altLang="ru-RU"/>
              <a:pPr/>
              <a:t>‹#›</a:t>
            </a:fld>
            <a:endParaRPr lang="ru-RU" altLang="ru-RU"/>
          </a:p>
        </p:txBody>
      </p:sp>
    </p:spTree>
    <p:extLst>
      <p:ext uri="{BB962C8B-B14F-4D97-AF65-F5344CB8AC3E}">
        <p14:creationId xmlns:p14="http://schemas.microsoft.com/office/powerpoint/2010/main" val="6929435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1"/>
                </a:solidFill>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5" name="Text Placeholder 4"/>
          <p:cNvSpPr>
            <a:spLocks noGrp="1"/>
          </p:cNvSpPr>
          <p:nvPr>
            <p:ph type="body" sz="quarter" idx="3"/>
          </p:nvPr>
        </p:nvSpPr>
        <p:spPr>
          <a:xfrm>
            <a:off x="4645036" y="1151335"/>
            <a:ext cx="4041775" cy="479822"/>
          </a:xfrm>
        </p:spPr>
        <p:txBody>
          <a:bodyPr anchor="b">
            <a:normAutofit/>
          </a:bodyPr>
          <a:lstStyle>
            <a:lvl1pPr marL="0" indent="0">
              <a:buNone/>
              <a:defRPr sz="2000" b="0">
                <a:solidFill>
                  <a:schemeClr val="accent1"/>
                </a:solidFill>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08664A04-8479-AC1D-0B93-4AB67AAB8B9C}"/>
              </a:ext>
            </a:extLst>
          </p:cNvPr>
          <p:cNvSpPr>
            <a:spLocks noGrp="1"/>
          </p:cNvSpPr>
          <p:nvPr>
            <p:ph type="dt" sz="half" idx="10"/>
          </p:nvPr>
        </p:nvSpPr>
        <p:spPr/>
        <p:txBody>
          <a:bodyPr/>
          <a:lstStyle>
            <a:lvl1pPr>
              <a:defRPr/>
            </a:lvl1pPr>
          </a:lstStyle>
          <a:p>
            <a:pPr>
              <a:defRPr/>
            </a:pPr>
            <a:fld id="{38883E0D-9337-439B-8C00-DA468CD253B0}" type="datetimeFigureOut">
              <a:rPr lang="ru-RU">
                <a:solidFill>
                  <a:prstClr val="black">
                    <a:tint val="75000"/>
                  </a:prstClr>
                </a:solidFill>
              </a:rPr>
              <a:pPr>
                <a:defRPr/>
              </a:pPr>
              <a:t>13.12.2023</a:t>
            </a:fld>
            <a:endParaRPr lang="ru-RU">
              <a:solidFill>
                <a:prstClr val="black">
                  <a:tint val="75000"/>
                </a:prstClr>
              </a:solidFill>
            </a:endParaRPr>
          </a:p>
        </p:txBody>
      </p:sp>
      <p:sp>
        <p:nvSpPr>
          <p:cNvPr id="8" name="Footer Placeholder 4">
            <a:extLst>
              <a:ext uri="{FF2B5EF4-FFF2-40B4-BE49-F238E27FC236}">
                <a16:creationId xmlns:a16="http://schemas.microsoft.com/office/drawing/2014/main" id="{DA6E7F3A-8860-1A0E-0888-0AD629CB24F5}"/>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Slide Number Placeholder 5">
            <a:extLst>
              <a:ext uri="{FF2B5EF4-FFF2-40B4-BE49-F238E27FC236}">
                <a16:creationId xmlns:a16="http://schemas.microsoft.com/office/drawing/2014/main" id="{7BB46783-1CAF-5CF3-B16B-C6F816F88E68}"/>
              </a:ext>
            </a:extLst>
          </p:cNvPr>
          <p:cNvSpPr>
            <a:spLocks noGrp="1"/>
          </p:cNvSpPr>
          <p:nvPr>
            <p:ph type="sldNum" sz="quarter" idx="12"/>
          </p:nvPr>
        </p:nvSpPr>
        <p:spPr/>
        <p:txBody>
          <a:bodyPr/>
          <a:lstStyle>
            <a:lvl1pPr>
              <a:defRPr/>
            </a:lvl1pPr>
          </a:lstStyle>
          <a:p>
            <a:fld id="{0D45F257-80FD-47DA-B2E4-0B4146399925}" type="slidenum">
              <a:rPr lang="ru-RU" altLang="ru-RU"/>
              <a:pPr/>
              <a:t>‹#›</a:t>
            </a:fld>
            <a:endParaRPr lang="ru-RU" altLang="ru-RU"/>
          </a:p>
        </p:txBody>
      </p:sp>
    </p:spTree>
    <p:extLst>
      <p:ext uri="{BB962C8B-B14F-4D97-AF65-F5344CB8AC3E}">
        <p14:creationId xmlns:p14="http://schemas.microsoft.com/office/powerpoint/2010/main" val="14001342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71BF5FC6-55C8-8075-9219-89BE10F43024}"/>
              </a:ext>
            </a:extLst>
          </p:cNvPr>
          <p:cNvSpPr>
            <a:spLocks noGrp="1"/>
          </p:cNvSpPr>
          <p:nvPr>
            <p:ph type="dt" sz="half" idx="10"/>
          </p:nvPr>
        </p:nvSpPr>
        <p:spPr/>
        <p:txBody>
          <a:bodyPr/>
          <a:lstStyle>
            <a:lvl1pPr>
              <a:defRPr/>
            </a:lvl1pPr>
          </a:lstStyle>
          <a:p>
            <a:pPr>
              <a:defRPr/>
            </a:pPr>
            <a:fld id="{9C25328E-C8DC-452A-B6E1-738483BA18A6}" type="datetimeFigureOut">
              <a:rPr lang="ru-RU">
                <a:solidFill>
                  <a:prstClr val="black">
                    <a:tint val="75000"/>
                  </a:prstClr>
                </a:solidFill>
              </a:rPr>
              <a:pPr>
                <a:defRPr/>
              </a:pPr>
              <a:t>13.12.2023</a:t>
            </a:fld>
            <a:endParaRPr lang="ru-RU">
              <a:solidFill>
                <a:prstClr val="black">
                  <a:tint val="75000"/>
                </a:prstClr>
              </a:solidFill>
            </a:endParaRPr>
          </a:p>
        </p:txBody>
      </p:sp>
      <p:sp>
        <p:nvSpPr>
          <p:cNvPr id="4" name="Footer Placeholder 4">
            <a:extLst>
              <a:ext uri="{FF2B5EF4-FFF2-40B4-BE49-F238E27FC236}">
                <a16:creationId xmlns:a16="http://schemas.microsoft.com/office/drawing/2014/main" id="{4A324B74-D9E3-8145-F2ED-B8B2C9A6BA42}"/>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Slide Number Placeholder 5">
            <a:extLst>
              <a:ext uri="{FF2B5EF4-FFF2-40B4-BE49-F238E27FC236}">
                <a16:creationId xmlns:a16="http://schemas.microsoft.com/office/drawing/2014/main" id="{428D1641-9F16-909F-83B6-1A9778F452A8}"/>
              </a:ext>
            </a:extLst>
          </p:cNvPr>
          <p:cNvSpPr>
            <a:spLocks noGrp="1"/>
          </p:cNvSpPr>
          <p:nvPr>
            <p:ph type="sldNum" sz="quarter" idx="12"/>
          </p:nvPr>
        </p:nvSpPr>
        <p:spPr/>
        <p:txBody>
          <a:bodyPr/>
          <a:lstStyle>
            <a:lvl1pPr>
              <a:defRPr/>
            </a:lvl1pPr>
          </a:lstStyle>
          <a:p>
            <a:fld id="{D50266F1-464B-4C81-9A81-EB5A3774BF34}" type="slidenum">
              <a:rPr lang="ru-RU" altLang="ru-RU"/>
              <a:pPr/>
              <a:t>‹#›</a:t>
            </a:fld>
            <a:endParaRPr lang="ru-RU" altLang="ru-RU"/>
          </a:p>
        </p:txBody>
      </p:sp>
    </p:spTree>
    <p:extLst>
      <p:ext uri="{BB962C8B-B14F-4D97-AF65-F5344CB8AC3E}">
        <p14:creationId xmlns:p14="http://schemas.microsoft.com/office/powerpoint/2010/main" val="276932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54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7" name="Picture Placeholder 2"/>
          <p:cNvSpPr>
            <a:spLocks noGrp="1"/>
          </p:cNvSpPr>
          <p:nvPr>
            <p:ph type="pic" sz="quarter" idx="12"/>
          </p:nvPr>
        </p:nvSpPr>
        <p:spPr>
          <a:xfrm>
            <a:off x="4207022" y="1373535"/>
            <a:ext cx="2097741" cy="1582913"/>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8" name="Picture Placeholder 2"/>
          <p:cNvSpPr>
            <a:spLocks noGrp="1"/>
          </p:cNvSpPr>
          <p:nvPr>
            <p:ph type="pic" sz="quarter" idx="13"/>
          </p:nvPr>
        </p:nvSpPr>
        <p:spPr>
          <a:xfrm>
            <a:off x="685816" y="1373535"/>
            <a:ext cx="3484709" cy="1582913"/>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9" name="Picture Placeholder 2"/>
          <p:cNvSpPr>
            <a:spLocks noGrp="1"/>
          </p:cNvSpPr>
          <p:nvPr>
            <p:ph type="pic" sz="quarter" idx="14"/>
          </p:nvPr>
        </p:nvSpPr>
        <p:spPr>
          <a:xfrm>
            <a:off x="2708634" y="2992944"/>
            <a:ext cx="3596129" cy="1386971"/>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0" name="Picture Placeholder 2"/>
          <p:cNvSpPr>
            <a:spLocks noGrp="1"/>
          </p:cNvSpPr>
          <p:nvPr>
            <p:ph type="pic" sz="quarter" idx="15"/>
          </p:nvPr>
        </p:nvSpPr>
        <p:spPr>
          <a:xfrm>
            <a:off x="6341249" y="1373535"/>
            <a:ext cx="2116950" cy="1582913"/>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1" name="Picture Placeholder 2"/>
          <p:cNvSpPr>
            <a:spLocks noGrp="1"/>
          </p:cNvSpPr>
          <p:nvPr>
            <p:ph type="pic" sz="quarter" idx="16"/>
          </p:nvPr>
        </p:nvSpPr>
        <p:spPr>
          <a:xfrm>
            <a:off x="685800" y="2992944"/>
            <a:ext cx="1976718" cy="1386971"/>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2" name="Picture Placeholder 2"/>
          <p:cNvSpPr>
            <a:spLocks noGrp="1"/>
          </p:cNvSpPr>
          <p:nvPr>
            <p:ph type="pic" sz="quarter" idx="17"/>
          </p:nvPr>
        </p:nvSpPr>
        <p:spPr>
          <a:xfrm>
            <a:off x="6341249" y="2992944"/>
            <a:ext cx="2116950" cy="1386971"/>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42866178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E102B0-DCAF-619F-80AD-E512322BCF8F}"/>
              </a:ext>
            </a:extLst>
          </p:cNvPr>
          <p:cNvSpPr>
            <a:spLocks noGrp="1"/>
          </p:cNvSpPr>
          <p:nvPr>
            <p:ph type="dt" sz="half" idx="10"/>
          </p:nvPr>
        </p:nvSpPr>
        <p:spPr/>
        <p:txBody>
          <a:bodyPr/>
          <a:lstStyle>
            <a:lvl1pPr>
              <a:defRPr/>
            </a:lvl1pPr>
          </a:lstStyle>
          <a:p>
            <a:pPr>
              <a:defRPr/>
            </a:pPr>
            <a:fld id="{AA09B564-5A40-4794-BB86-E8C3F5106FF9}" type="datetimeFigureOut">
              <a:rPr lang="ru-RU">
                <a:solidFill>
                  <a:prstClr val="black">
                    <a:tint val="75000"/>
                  </a:prstClr>
                </a:solidFill>
              </a:rPr>
              <a:pPr>
                <a:defRPr/>
              </a:pPr>
              <a:t>13.12.2023</a:t>
            </a:fld>
            <a:endParaRPr lang="ru-RU">
              <a:solidFill>
                <a:prstClr val="black">
                  <a:tint val="75000"/>
                </a:prstClr>
              </a:solidFill>
            </a:endParaRPr>
          </a:p>
        </p:txBody>
      </p:sp>
      <p:sp>
        <p:nvSpPr>
          <p:cNvPr id="3" name="Footer Placeholder 4">
            <a:extLst>
              <a:ext uri="{FF2B5EF4-FFF2-40B4-BE49-F238E27FC236}">
                <a16:creationId xmlns:a16="http://schemas.microsoft.com/office/drawing/2014/main" id="{4D105F94-91CA-C440-1490-EDA1475DBAC6}"/>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Slide Number Placeholder 5">
            <a:extLst>
              <a:ext uri="{FF2B5EF4-FFF2-40B4-BE49-F238E27FC236}">
                <a16:creationId xmlns:a16="http://schemas.microsoft.com/office/drawing/2014/main" id="{A0769140-2FBD-7957-CC8D-6286728E5D55}"/>
              </a:ext>
            </a:extLst>
          </p:cNvPr>
          <p:cNvSpPr>
            <a:spLocks noGrp="1"/>
          </p:cNvSpPr>
          <p:nvPr>
            <p:ph type="sldNum" sz="quarter" idx="12"/>
          </p:nvPr>
        </p:nvSpPr>
        <p:spPr/>
        <p:txBody>
          <a:bodyPr/>
          <a:lstStyle>
            <a:lvl1pPr>
              <a:defRPr/>
            </a:lvl1pPr>
          </a:lstStyle>
          <a:p>
            <a:fld id="{FC8331DF-6833-48A4-8051-6D1190622525}" type="slidenum">
              <a:rPr lang="ru-RU" altLang="ru-RU"/>
              <a:pPr/>
              <a:t>‹#›</a:t>
            </a:fld>
            <a:endParaRPr lang="ru-RU" altLang="ru-RU"/>
          </a:p>
        </p:txBody>
      </p:sp>
    </p:spTree>
    <p:extLst>
      <p:ext uri="{BB962C8B-B14F-4D97-AF65-F5344CB8AC3E}">
        <p14:creationId xmlns:p14="http://schemas.microsoft.com/office/powerpoint/2010/main" val="20581334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3A8C44-5851-E33A-0345-A38995CF8EA5}"/>
              </a:ext>
            </a:extLst>
          </p:cNvPr>
          <p:cNvSpPr>
            <a:spLocks noGrp="1"/>
          </p:cNvSpPr>
          <p:nvPr>
            <p:ph type="dt" sz="half" idx="10"/>
          </p:nvPr>
        </p:nvSpPr>
        <p:spPr/>
        <p:txBody>
          <a:bodyPr/>
          <a:lstStyle>
            <a:lvl1pPr>
              <a:defRPr/>
            </a:lvl1pPr>
          </a:lstStyle>
          <a:p>
            <a:pPr>
              <a:defRPr/>
            </a:pPr>
            <a:fld id="{9ADA1BE3-B063-42FF-B53E-7E58EBF2F375}"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B746D595-57A0-0725-29BF-00C7A1FDC4E4}"/>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51F6A7C3-A19E-408D-7A82-8CD2558FDCD0}"/>
              </a:ext>
            </a:extLst>
          </p:cNvPr>
          <p:cNvSpPr>
            <a:spLocks noGrp="1"/>
          </p:cNvSpPr>
          <p:nvPr>
            <p:ph type="sldNum" sz="quarter" idx="12"/>
          </p:nvPr>
        </p:nvSpPr>
        <p:spPr/>
        <p:txBody>
          <a:bodyPr/>
          <a:lstStyle>
            <a:lvl1pPr>
              <a:defRPr/>
            </a:lvl1pPr>
          </a:lstStyle>
          <a:p>
            <a:fld id="{025AEF83-B2E7-469B-8AAD-D18E194FA64D}" type="slidenum">
              <a:rPr lang="ru-RU" altLang="ru-RU"/>
              <a:pPr/>
              <a:t>‹#›</a:t>
            </a:fld>
            <a:endParaRPr lang="ru-RU" altLang="ru-RU"/>
          </a:p>
        </p:txBody>
      </p:sp>
    </p:spTree>
    <p:extLst>
      <p:ext uri="{BB962C8B-B14F-4D97-AF65-F5344CB8AC3E}">
        <p14:creationId xmlns:p14="http://schemas.microsoft.com/office/powerpoint/2010/main" val="27050203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082" indent="0">
              <a:buNone/>
              <a:defRPr sz="2800"/>
            </a:lvl2pPr>
            <a:lvl3pPr marL="914175" indent="0">
              <a:buNone/>
              <a:defRPr sz="2400"/>
            </a:lvl3pPr>
            <a:lvl4pPr marL="1371260" indent="0">
              <a:buNone/>
              <a:defRPr sz="2000"/>
            </a:lvl4pPr>
            <a:lvl5pPr marL="1828349" indent="0">
              <a:buNone/>
              <a:defRPr sz="2000"/>
            </a:lvl5pPr>
            <a:lvl6pPr marL="2285430" indent="0">
              <a:buNone/>
              <a:defRPr sz="2000"/>
            </a:lvl6pPr>
            <a:lvl7pPr marL="2742512" indent="0">
              <a:buNone/>
              <a:defRPr sz="2000"/>
            </a:lvl7pPr>
            <a:lvl8pPr marL="3199600" indent="0">
              <a:buNone/>
              <a:defRPr sz="2000"/>
            </a:lvl8pPr>
            <a:lvl9pPr marL="3656686"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E72359-3C1A-EE29-CB9B-99C4BBA7B81B}"/>
              </a:ext>
            </a:extLst>
          </p:cNvPr>
          <p:cNvSpPr>
            <a:spLocks noGrp="1"/>
          </p:cNvSpPr>
          <p:nvPr>
            <p:ph type="dt" sz="half" idx="10"/>
          </p:nvPr>
        </p:nvSpPr>
        <p:spPr/>
        <p:txBody>
          <a:bodyPr/>
          <a:lstStyle>
            <a:lvl1pPr>
              <a:defRPr/>
            </a:lvl1pPr>
          </a:lstStyle>
          <a:p>
            <a:pPr>
              <a:defRPr/>
            </a:pPr>
            <a:fld id="{761A70C5-6A91-4297-B827-D2CB385C5D28}" type="datetimeFigureOut">
              <a:rPr lang="ru-RU">
                <a:solidFill>
                  <a:prstClr val="black">
                    <a:tint val="75000"/>
                  </a:prstClr>
                </a:solidFill>
              </a:rPr>
              <a:pPr>
                <a:defRPr/>
              </a:pPr>
              <a:t>13.12.2023</a:t>
            </a:fld>
            <a:endParaRPr lang="ru-RU">
              <a:solidFill>
                <a:prstClr val="black">
                  <a:tint val="75000"/>
                </a:prstClr>
              </a:solidFill>
            </a:endParaRPr>
          </a:p>
        </p:txBody>
      </p:sp>
      <p:sp>
        <p:nvSpPr>
          <p:cNvPr id="6" name="Footer Placeholder 4">
            <a:extLst>
              <a:ext uri="{FF2B5EF4-FFF2-40B4-BE49-F238E27FC236}">
                <a16:creationId xmlns:a16="http://schemas.microsoft.com/office/drawing/2014/main" id="{873B3DB2-A248-14AD-DF98-F4ADB2199AD0}"/>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a:extLst>
              <a:ext uri="{FF2B5EF4-FFF2-40B4-BE49-F238E27FC236}">
                <a16:creationId xmlns:a16="http://schemas.microsoft.com/office/drawing/2014/main" id="{E91A26B8-DB85-1EBF-B582-37CACA936DA5}"/>
              </a:ext>
            </a:extLst>
          </p:cNvPr>
          <p:cNvSpPr>
            <a:spLocks noGrp="1"/>
          </p:cNvSpPr>
          <p:nvPr>
            <p:ph type="sldNum" sz="quarter" idx="12"/>
          </p:nvPr>
        </p:nvSpPr>
        <p:spPr/>
        <p:txBody>
          <a:bodyPr/>
          <a:lstStyle>
            <a:lvl1pPr>
              <a:defRPr/>
            </a:lvl1pPr>
          </a:lstStyle>
          <a:p>
            <a:fld id="{E87C6F4F-AAF2-4E1C-A73F-1256553B3F83}" type="slidenum">
              <a:rPr lang="ru-RU" altLang="ru-RU"/>
              <a:pPr/>
              <a:t>‹#›</a:t>
            </a:fld>
            <a:endParaRPr lang="ru-RU" altLang="ru-RU"/>
          </a:p>
        </p:txBody>
      </p:sp>
    </p:spTree>
    <p:extLst>
      <p:ext uri="{BB962C8B-B14F-4D97-AF65-F5344CB8AC3E}">
        <p14:creationId xmlns:p14="http://schemas.microsoft.com/office/powerpoint/2010/main" val="17355162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2061ECED-817B-58BF-08DB-9DFE9AEC2F6E}"/>
              </a:ext>
            </a:extLst>
          </p:cNvPr>
          <p:cNvSpPr>
            <a:spLocks noGrp="1"/>
          </p:cNvSpPr>
          <p:nvPr>
            <p:ph type="dt" sz="half" idx="10"/>
          </p:nvPr>
        </p:nvSpPr>
        <p:spPr/>
        <p:txBody>
          <a:bodyPr/>
          <a:lstStyle>
            <a:lvl1pPr>
              <a:defRPr/>
            </a:lvl1pPr>
          </a:lstStyle>
          <a:p>
            <a:pPr>
              <a:defRPr/>
            </a:pPr>
            <a:fld id="{4A43BFFD-4723-4169-A2EB-DFF4194427AD}"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AD057D6D-77C4-1A9F-CC01-D93FAAB28C67}"/>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F0607164-516F-ECEA-1D48-2EA14F3C0F17}"/>
              </a:ext>
            </a:extLst>
          </p:cNvPr>
          <p:cNvSpPr>
            <a:spLocks noGrp="1"/>
          </p:cNvSpPr>
          <p:nvPr>
            <p:ph type="sldNum" sz="quarter" idx="12"/>
          </p:nvPr>
        </p:nvSpPr>
        <p:spPr/>
        <p:txBody>
          <a:bodyPr/>
          <a:lstStyle>
            <a:lvl1pPr>
              <a:defRPr/>
            </a:lvl1pPr>
          </a:lstStyle>
          <a:p>
            <a:fld id="{B0FBBC31-A21F-473C-B413-7158BDC8397A}" type="slidenum">
              <a:rPr lang="ru-RU" altLang="ru-RU"/>
              <a:pPr/>
              <a:t>‹#›</a:t>
            </a:fld>
            <a:endParaRPr lang="ru-RU" altLang="ru-RU"/>
          </a:p>
        </p:txBody>
      </p:sp>
    </p:spTree>
    <p:extLst>
      <p:ext uri="{BB962C8B-B14F-4D97-AF65-F5344CB8AC3E}">
        <p14:creationId xmlns:p14="http://schemas.microsoft.com/office/powerpoint/2010/main" val="21838527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C73C85CE-134F-0477-4198-729B4CEDDCD9}"/>
              </a:ext>
            </a:extLst>
          </p:cNvPr>
          <p:cNvSpPr>
            <a:spLocks noGrp="1"/>
          </p:cNvSpPr>
          <p:nvPr>
            <p:ph type="dt" sz="half" idx="10"/>
          </p:nvPr>
        </p:nvSpPr>
        <p:spPr/>
        <p:txBody>
          <a:bodyPr/>
          <a:lstStyle>
            <a:lvl1pPr>
              <a:defRPr/>
            </a:lvl1pPr>
          </a:lstStyle>
          <a:p>
            <a:pPr>
              <a:defRPr/>
            </a:pPr>
            <a:fld id="{0C981E48-8E8A-4708-A25C-AF1CF5EB2960}" type="datetimeFigureOut">
              <a:rPr lang="ru-RU">
                <a:solidFill>
                  <a:prstClr val="black">
                    <a:tint val="75000"/>
                  </a:prstClr>
                </a:solidFill>
              </a:rPr>
              <a:pPr>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C4783995-413E-6FBC-F997-DD833AAE3591}"/>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36FB6DF2-B9B6-33A4-28DA-4F171249C590}"/>
              </a:ext>
            </a:extLst>
          </p:cNvPr>
          <p:cNvSpPr>
            <a:spLocks noGrp="1"/>
          </p:cNvSpPr>
          <p:nvPr>
            <p:ph type="sldNum" sz="quarter" idx="12"/>
          </p:nvPr>
        </p:nvSpPr>
        <p:spPr/>
        <p:txBody>
          <a:bodyPr/>
          <a:lstStyle>
            <a:lvl1pPr>
              <a:defRPr/>
            </a:lvl1pPr>
          </a:lstStyle>
          <a:p>
            <a:fld id="{910D5817-5CB1-4A72-8831-86C3F8689665}" type="slidenum">
              <a:rPr lang="ru-RU" altLang="ru-RU"/>
              <a:pPr/>
              <a:t>‹#›</a:t>
            </a:fld>
            <a:endParaRPr lang="ru-RU" altLang="ru-RU"/>
          </a:p>
        </p:txBody>
      </p:sp>
    </p:spTree>
    <p:extLst>
      <p:ext uri="{BB962C8B-B14F-4D97-AF65-F5344CB8AC3E}">
        <p14:creationId xmlns:p14="http://schemas.microsoft.com/office/powerpoint/2010/main" val="20383732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58777" y="465537"/>
            <a:ext cx="8331200" cy="4358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11121293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42185" y="1200151"/>
            <a:ext cx="3898776" cy="3394472"/>
          </a:xfrm>
        </p:spPr>
        <p:txBody>
          <a:bodyPr>
            <a:norm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4" name="Заголовок 1"/>
          <p:cNvSpPr>
            <a:spLocks noGrp="1"/>
          </p:cNvSpPr>
          <p:nvPr>
            <p:ph type="title"/>
          </p:nvPr>
        </p:nvSpPr>
        <p:spPr>
          <a:xfrm>
            <a:off x="1043608" y="303498"/>
            <a:ext cx="7632848" cy="594066"/>
          </a:xfrm>
        </p:spPr>
        <p:txBody>
          <a:bodyPr anchor="t">
            <a:normAutofit/>
          </a:bodyPr>
          <a:lstStyle>
            <a:lvl1pPr algn="l">
              <a:defRPr sz="2400" b="1">
                <a:solidFill>
                  <a:schemeClr val="bg1"/>
                </a:solidFill>
              </a:defRPr>
            </a:lvl1pPr>
          </a:lstStyle>
          <a:p>
            <a:r>
              <a:rPr lang="en-US"/>
              <a:t>Click to edit Master title style</a:t>
            </a:r>
            <a:endParaRPr lang="ru-RU" dirty="0"/>
          </a:p>
        </p:txBody>
      </p:sp>
      <p:sp>
        <p:nvSpPr>
          <p:cNvPr id="16" name="Объект 2"/>
          <p:cNvSpPr>
            <a:spLocks noGrp="1"/>
          </p:cNvSpPr>
          <p:nvPr>
            <p:ph sz="half" idx="12"/>
          </p:nvPr>
        </p:nvSpPr>
        <p:spPr>
          <a:xfrm>
            <a:off x="4716016" y="1200151"/>
            <a:ext cx="3898776" cy="3394472"/>
          </a:xfrm>
        </p:spPr>
        <p:txBody>
          <a:bodyPr>
            <a:norm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30144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Только заголовок">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611560" y="303498"/>
            <a:ext cx="7632848" cy="594066"/>
          </a:xfrm>
        </p:spPr>
        <p:txBody>
          <a:bodyPr anchor="t">
            <a:normAutofit/>
          </a:bodyPr>
          <a:lstStyle>
            <a:lvl1pPr algn="l">
              <a:defRPr sz="2400" b="1">
                <a:solidFill>
                  <a:schemeClr val="bg1"/>
                </a:solidFill>
              </a:defRPr>
            </a:lvl1pPr>
          </a:lstStyle>
          <a:p>
            <a:r>
              <a:rPr lang="en-US"/>
              <a:t>Click to edit Master title style</a:t>
            </a:r>
            <a:endParaRPr lang="ru-RU" dirty="0"/>
          </a:p>
        </p:txBody>
      </p:sp>
    </p:spTree>
    <p:extLst>
      <p:ext uri="{BB962C8B-B14F-4D97-AF65-F5344CB8AC3E}">
        <p14:creationId xmlns:p14="http://schemas.microsoft.com/office/powerpoint/2010/main" val="2923163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5A0793C-AC23-44ED-90CB-008977CA2D66}" type="datetime1">
              <a:rPr lang="ru-RU" smtClean="0">
                <a:solidFill>
                  <a:prstClr val="black">
                    <a:tint val="75000"/>
                  </a:prstClr>
                </a:solidFill>
              </a: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70733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0CCA16-66AF-49CC-AA18-B1D1D92D4FE5}" type="datetime1">
              <a:rPr lang="ru-RU" smtClean="0">
                <a:solidFill>
                  <a:prstClr val="black">
                    <a:tint val="75000"/>
                  </a:prstClr>
                </a:solidFill>
              </a: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517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9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0" y="464183"/>
            <a:ext cx="7772400" cy="613171"/>
          </a:xfrm>
          <a:prstGeom prst="rect">
            <a:avLst/>
          </a:prstGeom>
        </p:spPr>
        <p:txBody>
          <a:bodyPr lIns="68565" tIns="34289" rIns="68565" bIns="34289">
            <a:normAutofit/>
          </a:bodyPr>
          <a:lstStyle>
            <a:lvl1pPr algn="ctr">
              <a:defRPr sz="3300">
                <a:solidFill>
                  <a:schemeClr val="accent1"/>
                </a:solidFill>
                <a:latin typeface="Lemon/Milk"/>
                <a:cs typeface="Lemon/Milk"/>
              </a:defRPr>
            </a:lvl1pPr>
          </a:lstStyle>
          <a:p>
            <a:r>
              <a:rPr lang="en-US" dirty="0"/>
              <a:t>title example here</a:t>
            </a:r>
          </a:p>
        </p:txBody>
      </p:sp>
      <p:sp>
        <p:nvSpPr>
          <p:cNvPr id="6" name="Text Placeholder 5"/>
          <p:cNvSpPr>
            <a:spLocks noGrp="1"/>
          </p:cNvSpPr>
          <p:nvPr>
            <p:ph type="body" sz="quarter" idx="10" hasCustomPrompt="1"/>
          </p:nvPr>
        </p:nvSpPr>
        <p:spPr>
          <a:xfrm>
            <a:off x="685800" y="997140"/>
            <a:ext cx="7772400" cy="148906"/>
          </a:xfrm>
          <a:prstGeom prst="rect">
            <a:avLst/>
          </a:prstGeom>
        </p:spPr>
        <p:txBody>
          <a:bodyPr lIns="68565" tIns="34289" rIns="68565" bIns="34289">
            <a:normAutofit/>
          </a:bodyPr>
          <a:lstStyle>
            <a:lvl1pPr marL="0" indent="0" algn="ctr">
              <a:buNone/>
              <a:defRPr sz="900">
                <a:solidFill>
                  <a:schemeClr val="tx1">
                    <a:alpha val="50000"/>
                  </a:schemeClr>
                </a:solidFill>
                <a:latin typeface="Lato Regular"/>
                <a:cs typeface="Lato Regular"/>
              </a:defRPr>
            </a:lvl1pPr>
          </a:lstStyle>
          <a:p>
            <a:pPr lvl="0"/>
            <a:r>
              <a:rPr lang="en-US" dirty="0"/>
              <a:t>Edit Master text style</a:t>
            </a:r>
          </a:p>
        </p:txBody>
      </p:sp>
      <p:sp>
        <p:nvSpPr>
          <p:cNvPr id="11" name="Picture Placeholder 2"/>
          <p:cNvSpPr>
            <a:spLocks noGrp="1"/>
          </p:cNvSpPr>
          <p:nvPr>
            <p:ph type="pic" sz="quarter" idx="16"/>
          </p:nvPr>
        </p:nvSpPr>
        <p:spPr>
          <a:xfrm>
            <a:off x="357308"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3" name="Picture Placeholder 2"/>
          <p:cNvSpPr>
            <a:spLocks noGrp="1"/>
          </p:cNvSpPr>
          <p:nvPr>
            <p:ph type="pic" sz="quarter" idx="17"/>
          </p:nvPr>
        </p:nvSpPr>
        <p:spPr>
          <a:xfrm>
            <a:off x="1769249"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4" name="Picture Placeholder 2"/>
          <p:cNvSpPr>
            <a:spLocks noGrp="1"/>
          </p:cNvSpPr>
          <p:nvPr>
            <p:ph type="pic" sz="quarter" idx="18"/>
          </p:nvPr>
        </p:nvSpPr>
        <p:spPr>
          <a:xfrm>
            <a:off x="3181190"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5" name="Picture Placeholder 2"/>
          <p:cNvSpPr>
            <a:spLocks noGrp="1"/>
          </p:cNvSpPr>
          <p:nvPr>
            <p:ph type="pic" sz="quarter" idx="19"/>
          </p:nvPr>
        </p:nvSpPr>
        <p:spPr>
          <a:xfrm>
            <a:off x="4593131"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6" name="Picture Placeholder 2"/>
          <p:cNvSpPr>
            <a:spLocks noGrp="1"/>
          </p:cNvSpPr>
          <p:nvPr>
            <p:ph type="pic" sz="quarter" idx="20"/>
          </p:nvPr>
        </p:nvSpPr>
        <p:spPr>
          <a:xfrm>
            <a:off x="6005072"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
        <p:nvSpPr>
          <p:cNvPr id="17" name="Picture Placeholder 2"/>
          <p:cNvSpPr>
            <a:spLocks noGrp="1"/>
          </p:cNvSpPr>
          <p:nvPr>
            <p:ph type="pic" sz="quarter" idx="21"/>
          </p:nvPr>
        </p:nvSpPr>
        <p:spPr>
          <a:xfrm>
            <a:off x="7417013" y="1494542"/>
            <a:ext cx="1371600" cy="1371600"/>
          </a:xfrm>
          <a:prstGeom prst="rect">
            <a:avLst/>
          </a:prstGeom>
          <a:solidFill>
            <a:srgbClr val="E5E6EA"/>
          </a:solidFill>
        </p:spPr>
        <p:txBody>
          <a:bodyPr lIns="68565" tIns="34289" rIns="68565" bIns="34289" anchor="ctr">
            <a:normAutofit/>
          </a:bodyPr>
          <a:lstStyle>
            <a:lvl1pPr marL="0" indent="0" algn="ctr">
              <a:buNone/>
              <a:defRPr sz="1400" baseline="0">
                <a:latin typeface="Lato Regular"/>
                <a:cs typeface="Lato Regular"/>
              </a:defRPr>
            </a:lvl1pPr>
          </a:lstStyle>
          <a:p>
            <a:r>
              <a:rPr lang="ru-RU"/>
              <a:t>Вставка рисунка</a:t>
            </a:r>
            <a:endParaRPr lang="en-US" dirty="0"/>
          </a:p>
        </p:txBody>
      </p:sp>
    </p:spTree>
    <p:extLst>
      <p:ext uri="{BB962C8B-B14F-4D97-AF65-F5344CB8AC3E}">
        <p14:creationId xmlns:p14="http://schemas.microsoft.com/office/powerpoint/2010/main" val="26617823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75" indent="0">
              <a:buNone/>
              <a:defRPr sz="1600">
                <a:solidFill>
                  <a:schemeClr val="tx1">
                    <a:tint val="75000"/>
                  </a:schemeClr>
                </a:solidFill>
              </a:defRPr>
            </a:lvl3pPr>
            <a:lvl4pPr marL="1371260" indent="0">
              <a:buNone/>
              <a:defRPr sz="1400">
                <a:solidFill>
                  <a:schemeClr val="tx1">
                    <a:tint val="75000"/>
                  </a:schemeClr>
                </a:solidFill>
              </a:defRPr>
            </a:lvl4pPr>
            <a:lvl5pPr marL="1828349" indent="0">
              <a:buNone/>
              <a:defRPr sz="1400">
                <a:solidFill>
                  <a:schemeClr val="tx1">
                    <a:tint val="75000"/>
                  </a:schemeClr>
                </a:solidFill>
              </a:defRPr>
            </a:lvl5pPr>
            <a:lvl6pPr marL="2285430" indent="0">
              <a:buNone/>
              <a:defRPr sz="1400">
                <a:solidFill>
                  <a:schemeClr val="tx1">
                    <a:tint val="75000"/>
                  </a:schemeClr>
                </a:solidFill>
              </a:defRPr>
            </a:lvl6pPr>
            <a:lvl7pPr marL="2742512"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6FF5A8B-E788-4F4E-B0FA-43D23DEFABE3}" type="datetime1">
              <a:rPr lang="ru-RU" smtClean="0">
                <a:solidFill>
                  <a:prstClr val="black">
                    <a:tint val="75000"/>
                  </a:prstClr>
                </a:solidFill>
              </a: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4010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48E2133-3EDB-4258-83DA-6B56EB99B2B1}" type="datetime1">
              <a:rPr lang="ru-RU" smtClean="0">
                <a:solidFill>
                  <a:prstClr val="black">
                    <a:tint val="75000"/>
                  </a:prstClr>
                </a:solidFill>
              </a:rPr>
              <a:pPr/>
              <a:t>13.12.2023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697443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6" y="1151335"/>
            <a:ext cx="4041775" cy="479822"/>
          </a:xfrm>
        </p:spPr>
        <p:txBody>
          <a:bodyPr anchor="b"/>
          <a:lstStyle>
            <a:lvl1pPr marL="0" indent="0">
              <a:buNone/>
              <a:defRPr sz="2400" b="1"/>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ru-RU"/>
              <a:t>Образец текста</a:t>
            </a:r>
          </a:p>
        </p:txBody>
      </p:sp>
      <p:sp>
        <p:nvSpPr>
          <p:cNvPr id="6" name="Объект 5"/>
          <p:cNvSpPr>
            <a:spLocks noGrp="1"/>
          </p:cNvSpPr>
          <p:nvPr>
            <p:ph sz="quarter" idx="4"/>
          </p:nvPr>
        </p:nvSpPr>
        <p:spPr>
          <a:xfrm>
            <a:off x="464503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14FD232-206B-4AC2-BD6D-09DA444F4FFD}" type="datetime1">
              <a:rPr lang="ru-RU" smtClean="0">
                <a:solidFill>
                  <a:prstClr val="black">
                    <a:tint val="75000"/>
                  </a:prstClr>
                </a:solidFill>
              </a:rPr>
              <a:pPr/>
              <a:t>13.12.2023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58476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B40ABCA-8C24-4958-AF13-FF3110CAE981}" type="datetime1">
              <a:rPr lang="ru-RU" smtClean="0">
                <a:solidFill>
                  <a:prstClr val="black">
                    <a:tint val="75000"/>
                  </a:prstClr>
                </a:solidFill>
              </a:rPr>
              <a:pPr/>
              <a:t>13.12.2023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89984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E620D3-EEB1-4B6B-9E0D-98C3BA2AB261}" type="datetime1">
              <a:rPr lang="ru-RU" smtClean="0">
                <a:solidFill>
                  <a:prstClr val="black">
                    <a:tint val="75000"/>
                  </a:prstClr>
                </a:solidFill>
              </a:rPr>
              <a:pPr/>
              <a:t>13.12.2023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91382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076328"/>
            <a:ext cx="3008313" cy="351829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5293DF4-EE34-4B8D-8CF2-90001B4FA739}" type="datetime1">
              <a:rPr lang="ru-RU" smtClean="0">
                <a:solidFill>
                  <a:prstClr val="black">
                    <a:tint val="75000"/>
                  </a:prstClr>
                </a:solidFill>
              </a:rPr>
              <a:pPr/>
              <a:t>13.12.2023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92935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082" indent="0">
              <a:buNone/>
              <a:defRPr sz="2800"/>
            </a:lvl2pPr>
            <a:lvl3pPr marL="914175" indent="0">
              <a:buNone/>
              <a:defRPr sz="2400"/>
            </a:lvl3pPr>
            <a:lvl4pPr marL="1371260" indent="0">
              <a:buNone/>
              <a:defRPr sz="2000"/>
            </a:lvl4pPr>
            <a:lvl5pPr marL="1828349" indent="0">
              <a:buNone/>
              <a:defRPr sz="2000"/>
            </a:lvl5pPr>
            <a:lvl6pPr marL="2285430" indent="0">
              <a:buNone/>
              <a:defRPr sz="2000"/>
            </a:lvl6pPr>
            <a:lvl7pPr marL="2742512" indent="0">
              <a:buNone/>
              <a:defRPr sz="2000"/>
            </a:lvl7pPr>
            <a:lvl8pPr marL="3199600" indent="0">
              <a:buNone/>
              <a:defRPr sz="2000"/>
            </a:lvl8pPr>
            <a:lvl9pPr marL="3656686" indent="0">
              <a:buNone/>
              <a:defRPr sz="2000"/>
            </a:lvl9pPr>
          </a:lstStyle>
          <a:p>
            <a:endParaRPr lang="ru-RU"/>
          </a:p>
        </p:txBody>
      </p:sp>
      <p:sp>
        <p:nvSpPr>
          <p:cNvPr id="4" name="Текст 3"/>
          <p:cNvSpPr>
            <a:spLocks noGrp="1"/>
          </p:cNvSpPr>
          <p:nvPr>
            <p:ph type="body" sz="half" idx="2"/>
          </p:nvPr>
        </p:nvSpPr>
        <p:spPr>
          <a:xfrm>
            <a:off x="1792288" y="4025513"/>
            <a:ext cx="5486400" cy="603647"/>
          </a:xfrm>
        </p:spPr>
        <p:txBody>
          <a:bodyPr/>
          <a:lstStyle>
            <a:lvl1pPr marL="0" indent="0">
              <a:buNone/>
              <a:defRPr sz="1400"/>
            </a:lvl1pPr>
            <a:lvl2pPr marL="457082" indent="0">
              <a:buNone/>
              <a:defRPr sz="1200"/>
            </a:lvl2pPr>
            <a:lvl3pPr marL="914175" indent="0">
              <a:buNone/>
              <a:defRPr sz="1000"/>
            </a:lvl3pPr>
            <a:lvl4pPr marL="1371260" indent="0">
              <a:buNone/>
              <a:defRPr sz="900"/>
            </a:lvl4pPr>
            <a:lvl5pPr marL="1828349" indent="0">
              <a:buNone/>
              <a:defRPr sz="900"/>
            </a:lvl5pPr>
            <a:lvl6pPr marL="2285430" indent="0">
              <a:buNone/>
              <a:defRPr sz="900"/>
            </a:lvl6pPr>
            <a:lvl7pPr marL="2742512" indent="0">
              <a:buNone/>
              <a:defRPr sz="900"/>
            </a:lvl7pPr>
            <a:lvl8pPr marL="3199600" indent="0">
              <a:buNone/>
              <a:defRPr sz="900"/>
            </a:lvl8pPr>
            <a:lvl9pPr marL="365668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72F94EF-66D5-4CA4-B64E-4B8E246C89CB}" type="datetime1">
              <a:rPr lang="ru-RU" smtClean="0">
                <a:solidFill>
                  <a:prstClr val="black">
                    <a:tint val="75000"/>
                  </a:prstClr>
                </a:solidFill>
              </a:rPr>
              <a:pPr/>
              <a:t>13.12.2023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465942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571DA8-0E14-40FE-B33D-9C91DB2C0457}" type="datetime1">
              <a:rPr lang="ru-RU" smtClean="0">
                <a:solidFill>
                  <a:prstClr val="black">
                    <a:tint val="75000"/>
                  </a:prstClr>
                </a:solidFill>
              </a: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31830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A7E4608-7B4E-490F-94C9-C580C7D4443C}" type="datetime1">
              <a:rPr lang="ru-RU" smtClean="0">
                <a:solidFill>
                  <a:prstClr val="black">
                    <a:tint val="75000"/>
                  </a:prstClr>
                </a:solidFill>
              </a:rPr>
              <a:pPr/>
              <a:t>13.12.2023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1CC9900-D775-4CCC-8BA2-0E4F082F9EC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81476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10"/>
            <a:ext cx="5825202" cy="1234727"/>
          </a:xfrm>
        </p:spPr>
        <p:txBody>
          <a:bodyPr anchor="b">
            <a:noAutofit/>
          </a:bodyPr>
          <a:lstStyle>
            <a:lvl1pPr algn="r">
              <a:defRPr sz="41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812" indent="0" algn="ctr">
              <a:buNone/>
              <a:defRPr>
                <a:solidFill>
                  <a:schemeClr val="tx1">
                    <a:tint val="75000"/>
                  </a:schemeClr>
                </a:solidFill>
              </a:defRPr>
            </a:lvl2pPr>
            <a:lvl3pPr marL="685630" indent="0" algn="ctr">
              <a:buNone/>
              <a:defRPr>
                <a:solidFill>
                  <a:schemeClr val="tx1">
                    <a:tint val="75000"/>
                  </a:schemeClr>
                </a:solidFill>
              </a:defRPr>
            </a:lvl3pPr>
            <a:lvl4pPr marL="1028445" indent="0" algn="ctr">
              <a:buNone/>
              <a:defRPr>
                <a:solidFill>
                  <a:schemeClr val="tx1">
                    <a:tint val="75000"/>
                  </a:schemeClr>
                </a:solidFill>
              </a:defRPr>
            </a:lvl4pPr>
            <a:lvl5pPr marL="1371260" indent="0" algn="ctr">
              <a:buNone/>
              <a:defRPr>
                <a:solidFill>
                  <a:schemeClr val="tx1">
                    <a:tint val="75000"/>
                  </a:schemeClr>
                </a:solidFill>
              </a:defRPr>
            </a:lvl5pPr>
            <a:lvl6pPr marL="1714079" indent="0" algn="ctr">
              <a:buNone/>
              <a:defRPr>
                <a:solidFill>
                  <a:schemeClr val="tx1">
                    <a:tint val="75000"/>
                  </a:schemeClr>
                </a:solidFill>
              </a:defRPr>
            </a:lvl6pPr>
            <a:lvl7pPr marL="2056889" indent="0" algn="ctr">
              <a:buNone/>
              <a:defRPr>
                <a:solidFill>
                  <a:schemeClr val="tx1">
                    <a:tint val="75000"/>
                  </a:schemeClr>
                </a:solidFill>
              </a:defRPr>
            </a:lvl7pPr>
            <a:lvl8pPr marL="2399700" indent="0" algn="ctr">
              <a:buNone/>
              <a:defRPr>
                <a:solidFill>
                  <a:schemeClr val="tx1">
                    <a:tint val="75000"/>
                  </a:schemeClr>
                </a:solidFill>
              </a:defRPr>
            </a:lvl8pPr>
            <a:lvl9pPr marL="2742512"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3958289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0.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4.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5.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6.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7.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8.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9.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8" name="Slide Number Placeholder 5"/>
          <p:cNvSpPr txBox="1">
            <a:spLocks/>
          </p:cNvSpPr>
          <p:nvPr/>
        </p:nvSpPr>
        <p:spPr>
          <a:xfrm>
            <a:off x="8781301" y="98676"/>
            <a:ext cx="280730" cy="246221"/>
          </a:xfrm>
          <a:prstGeom prst="rect">
            <a:avLst/>
          </a:prstGeom>
        </p:spPr>
        <p:txBody>
          <a:bodyPr vert="horz" wrap="none" lIns="91420" tIns="45710" rIns="91420" bIns="4571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900" dirty="0">
              <a:solidFill>
                <a:schemeClr val="accent1">
                  <a:alpha val="50000"/>
                </a:schemeClr>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29454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707" r:id="rId38"/>
    <p:sldLayoutId id="2147483706" r:id="rId39"/>
    <p:sldLayoutId id="2147483705" r:id="rId40"/>
    <p:sldLayoutId id="2147483698" r:id="rId41"/>
    <p:sldLayoutId id="2147483699" r:id="rId42"/>
    <p:sldLayoutId id="2147483700" r:id="rId43"/>
    <p:sldLayoutId id="2147483701" r:id="rId44"/>
    <p:sldLayoutId id="2147483702" r:id="rId45"/>
    <p:sldLayoutId id="2147483703" r:id="rId46"/>
    <p:sldLayoutId id="2147483704" r:id="rId47"/>
  </p:sldLayoutIdLst>
  <p:hf sldNum="0" hdr="0" ftr="0" dt="0"/>
  <p:txStyles>
    <p:titleStyle>
      <a:lvl1pPr algn="l" defTabSz="685596" rtl="0" eaLnBrk="1" latinLnBrk="0" hangingPunct="1">
        <a:lnSpc>
          <a:spcPct val="90000"/>
        </a:lnSpc>
        <a:spcBef>
          <a:spcPct val="0"/>
        </a:spcBef>
        <a:buNone/>
        <a:defRPr sz="2100" kern="1200">
          <a:solidFill>
            <a:schemeClr val="tx1"/>
          </a:solidFill>
          <a:latin typeface="+mj-lt"/>
          <a:ea typeface="Open Sans Light" panose="020B0306030504020204" pitchFamily="34" charset="0"/>
          <a:cs typeface="Open Sans Light" panose="020B0306030504020204" pitchFamily="34" charset="0"/>
        </a:defRPr>
      </a:lvl1pPr>
    </p:titleStyle>
    <p:bodyStyle>
      <a:lvl1pPr marL="171402" indent="-171402" algn="l" defTabSz="685596"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1pPr>
      <a:lvl2pPr marL="514205" indent="-171402" algn="l" defTabSz="6855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6997"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199790" indent="-171402" algn="l" defTabSz="68559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2584" indent="-171402" algn="l" defTabSz="68559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386"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184"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982"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785"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96" rtl="0" eaLnBrk="1" latinLnBrk="0" hangingPunct="1">
        <a:defRPr sz="1400" kern="1200">
          <a:solidFill>
            <a:schemeClr val="tx1"/>
          </a:solidFill>
          <a:latin typeface="+mn-lt"/>
          <a:ea typeface="+mn-ea"/>
          <a:cs typeface="+mn-cs"/>
        </a:defRPr>
      </a:lvl1pPr>
      <a:lvl2pPr marL="342794" algn="l" defTabSz="685596" rtl="0" eaLnBrk="1" latinLnBrk="0" hangingPunct="1">
        <a:defRPr sz="1400" kern="1200">
          <a:solidFill>
            <a:schemeClr val="tx1"/>
          </a:solidFill>
          <a:latin typeface="+mn-lt"/>
          <a:ea typeface="+mn-ea"/>
          <a:cs typeface="+mn-cs"/>
        </a:defRPr>
      </a:lvl2pPr>
      <a:lvl3pPr marL="685596" algn="l" defTabSz="685596" rtl="0" eaLnBrk="1" latinLnBrk="0" hangingPunct="1">
        <a:defRPr sz="1400" kern="1200">
          <a:solidFill>
            <a:schemeClr val="tx1"/>
          </a:solidFill>
          <a:latin typeface="+mn-lt"/>
          <a:ea typeface="+mn-ea"/>
          <a:cs typeface="+mn-cs"/>
        </a:defRPr>
      </a:lvl3pPr>
      <a:lvl4pPr marL="1028394" algn="l" defTabSz="685596" rtl="0" eaLnBrk="1" latinLnBrk="0" hangingPunct="1">
        <a:defRPr sz="1400" kern="1200">
          <a:solidFill>
            <a:schemeClr val="tx1"/>
          </a:solidFill>
          <a:latin typeface="+mn-lt"/>
          <a:ea typeface="+mn-ea"/>
          <a:cs typeface="+mn-cs"/>
        </a:defRPr>
      </a:lvl4pPr>
      <a:lvl5pPr marL="1371192" algn="l" defTabSz="685596" rtl="0" eaLnBrk="1" latinLnBrk="0" hangingPunct="1">
        <a:defRPr sz="1400" kern="1200">
          <a:solidFill>
            <a:schemeClr val="tx1"/>
          </a:solidFill>
          <a:latin typeface="+mn-lt"/>
          <a:ea typeface="+mn-ea"/>
          <a:cs typeface="+mn-cs"/>
        </a:defRPr>
      </a:lvl5pPr>
      <a:lvl6pPr marL="1713995" algn="l" defTabSz="685596" rtl="0" eaLnBrk="1" latinLnBrk="0" hangingPunct="1">
        <a:defRPr sz="1400" kern="1200">
          <a:solidFill>
            <a:schemeClr val="tx1"/>
          </a:solidFill>
          <a:latin typeface="+mn-lt"/>
          <a:ea typeface="+mn-ea"/>
          <a:cs typeface="+mn-cs"/>
        </a:defRPr>
      </a:lvl6pPr>
      <a:lvl7pPr marL="2056787" algn="l" defTabSz="685596" rtl="0" eaLnBrk="1" latinLnBrk="0" hangingPunct="1">
        <a:defRPr sz="1400" kern="1200">
          <a:solidFill>
            <a:schemeClr val="tx1"/>
          </a:solidFill>
          <a:latin typeface="+mn-lt"/>
          <a:ea typeface="+mn-ea"/>
          <a:cs typeface="+mn-cs"/>
        </a:defRPr>
      </a:lvl7pPr>
      <a:lvl8pPr marL="2399580" algn="l" defTabSz="685596" rtl="0" eaLnBrk="1" latinLnBrk="0" hangingPunct="1">
        <a:defRPr sz="1400" kern="1200">
          <a:solidFill>
            <a:schemeClr val="tx1"/>
          </a:solidFill>
          <a:latin typeface="+mn-lt"/>
          <a:ea typeface="+mn-ea"/>
          <a:cs typeface="+mn-cs"/>
        </a:defRPr>
      </a:lvl8pPr>
      <a:lvl9pPr marL="2742374" algn="l" defTabSz="685596"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ru-RU" altLang="zh-CN"/>
              <a:t>Образец заголовка</a:t>
            </a:r>
          </a:p>
        </p:txBody>
      </p:sp>
      <p:sp>
        <p:nvSpPr>
          <p:cNvPr id="1027" name="Текст 2"/>
          <p:cNvSpPr>
            <a:spLocks noGrp="1" noChangeArrowheads="1"/>
          </p:cNvSpPr>
          <p:nvPr>
            <p:ph type="body" idx="4294967295"/>
          </p:nvPr>
        </p:nvSpPr>
        <p:spPr bwMode="auto">
          <a:xfrm>
            <a:off x="628650" y="1369218"/>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eaLnBrk="1" fontAlgn="auto" hangingPunct="1">
              <a:defRPr sz="900" noProof="1">
                <a:solidFill>
                  <a:schemeClr val="tx1">
                    <a:tint val="75000"/>
                  </a:schemeClr>
                </a:solidFill>
                <a:latin typeface="+mn-lt"/>
                <a:cs typeface="+mn-cs"/>
              </a:defRPr>
            </a:lvl1pPr>
          </a:lstStyle>
          <a:p>
            <a:pPr defTabSz="914400">
              <a:spcBef>
                <a:spcPct val="0"/>
              </a:spcBef>
              <a:spcAft>
                <a:spcPct val="0"/>
              </a:spcAft>
              <a:defRPr/>
            </a:pPr>
            <a:fld id="{B8FF9136-A154-4184-89D5-F978DB7AE209}" type="datetimeFigureOut">
              <a:rPr lang="ru-RU">
                <a:solidFill>
                  <a:prstClr val="black">
                    <a:tint val="75000"/>
                  </a:prstClr>
                </a:solidFill>
              </a:rPr>
              <a:pPr defTabSz="914400">
                <a:spcBef>
                  <a:spcPct val="0"/>
                </a:spcBef>
                <a:spcAft>
                  <a:spcPct val="0"/>
                </a:spcAft>
                <a:defRPr/>
              </a:pPr>
              <a:t>13.12.2023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eaLnBrk="1" fontAlgn="auto" hangingPunct="1">
              <a:defRPr sz="900" noProof="1">
                <a:solidFill>
                  <a:schemeClr val="tx1">
                    <a:tint val="75000"/>
                  </a:schemeClr>
                </a:solidFill>
                <a:cs typeface="+mn-cs"/>
              </a:defRPr>
            </a:lvl1pPr>
          </a:lstStyle>
          <a:p>
            <a:pPr defTabSz="914400">
              <a:spcBef>
                <a:spcPct val="0"/>
              </a:spcBef>
              <a:spcAft>
                <a:spcPct val="0"/>
              </a:spcAft>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cs typeface="+mn-cs"/>
              </a:defRPr>
            </a:lvl1pPr>
          </a:lstStyle>
          <a:p>
            <a:pPr defTabSz="914400" fontAlgn="base">
              <a:spcBef>
                <a:spcPct val="0"/>
              </a:spcBef>
              <a:spcAft>
                <a:spcPct val="0"/>
              </a:spcAft>
              <a:defRPr/>
            </a:pPr>
            <a:fld id="{F63E92BD-9B35-461B-828F-97167288136D}" type="slidenum">
              <a:rPr lang="ru-RU" altLang="zh-CN"/>
              <a:pPr defTabSz="914400" fontAlgn="base">
                <a:spcBef>
                  <a:spcPct val="0"/>
                </a:spcBef>
                <a:spcAft>
                  <a:spcPct val="0"/>
                </a:spcAft>
                <a:defRPr/>
              </a:pPr>
              <a:t>‹#›</a:t>
            </a:fld>
            <a:endParaRPr lang="ru-RU" altLang="zh-CN"/>
          </a:p>
        </p:txBody>
      </p:sp>
    </p:spTree>
    <p:extLst>
      <p:ext uri="{BB962C8B-B14F-4D97-AF65-F5344CB8AC3E}">
        <p14:creationId xmlns:p14="http://schemas.microsoft.com/office/powerpoint/2010/main" val="168279865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4030915-2A0E-723B-6BA9-5A4679398B46}"/>
              </a:ext>
            </a:extLst>
          </p:cNvPr>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ctr" anchorCtr="0" compatLnSpc="1">
            <a:prstTxWarp prst="textNoShape">
              <a:avLst/>
            </a:prstTxWarp>
          </a:bodyPr>
          <a:lstStyle/>
          <a:p>
            <a:pPr lvl="0"/>
            <a:r>
              <a:rPr lang="en-US" altLang="ru-RU"/>
              <a:t>Click to edit Master title style</a:t>
            </a:r>
            <a:endParaRPr lang="ru-RU" altLang="ru-RU"/>
          </a:p>
        </p:txBody>
      </p:sp>
      <p:sp>
        <p:nvSpPr>
          <p:cNvPr id="1027" name="Text Placeholder 2">
            <a:extLst>
              <a:ext uri="{FF2B5EF4-FFF2-40B4-BE49-F238E27FC236}">
                <a16:creationId xmlns:a16="http://schemas.microsoft.com/office/drawing/2014/main" id="{3C6E9DA9-4AD0-A36B-06FC-D5987555A656}"/>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endParaRPr lang="ru-RU" altLang="ru-RU"/>
          </a:p>
        </p:txBody>
      </p:sp>
      <p:sp>
        <p:nvSpPr>
          <p:cNvPr id="4" name="Date Placeholder 3">
            <a:extLst>
              <a:ext uri="{FF2B5EF4-FFF2-40B4-BE49-F238E27FC236}">
                <a16:creationId xmlns:a16="http://schemas.microsoft.com/office/drawing/2014/main" id="{CAC3B967-BF6C-6048-F8E5-D346CBC705FC}"/>
              </a:ext>
            </a:extLst>
          </p:cNvPr>
          <p:cNvSpPr>
            <a:spLocks noGrp="1"/>
          </p:cNvSpPr>
          <p:nvPr>
            <p:ph type="dt" sz="half" idx="2"/>
          </p:nvPr>
        </p:nvSpPr>
        <p:spPr>
          <a:xfrm>
            <a:off x="457200" y="4767264"/>
            <a:ext cx="2133600" cy="273844"/>
          </a:xfrm>
          <a:prstGeom prst="rect">
            <a:avLst/>
          </a:prstGeom>
        </p:spPr>
        <p:txBody>
          <a:bodyPr vert="horz" lIns="91420" tIns="45710" rIns="91420" bIns="45710" rtlCol="0" anchor="ctr"/>
          <a:lstStyle>
            <a:lvl1pPr algn="l" eaLnBrk="1" hangingPunct="1">
              <a:defRPr sz="1200">
                <a:solidFill>
                  <a:schemeClr val="tx1">
                    <a:tint val="75000"/>
                  </a:schemeClr>
                </a:solidFill>
                <a:latin typeface="Arial" charset="0"/>
              </a:defRPr>
            </a:lvl1pPr>
          </a:lstStyle>
          <a:p>
            <a:pPr defTabSz="914175" fontAlgn="base">
              <a:spcBef>
                <a:spcPct val="0"/>
              </a:spcBef>
              <a:spcAft>
                <a:spcPct val="0"/>
              </a:spcAft>
              <a:defRPr/>
            </a:pPr>
            <a:fld id="{4BB6D6C5-9CC8-418A-A870-558F16634F83}" type="datetimeFigureOut">
              <a:rPr lang="ru-RU" smtClean="0">
                <a:solidFill>
                  <a:prstClr val="black">
                    <a:tint val="75000"/>
                  </a:prstClr>
                </a:solidFill>
              </a:rPr>
              <a:pPr defTabSz="914175" fontAlgn="base">
                <a:spcBef>
                  <a:spcPct val="0"/>
                </a:spcBef>
                <a:spcAft>
                  <a:spcPct val="0"/>
                </a:spcAft>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2A6756E5-9BE0-DF83-D998-00ACF37CABCA}"/>
              </a:ext>
            </a:extLst>
          </p:cNvPr>
          <p:cNvSpPr>
            <a:spLocks noGrp="1"/>
          </p:cNvSpPr>
          <p:nvPr>
            <p:ph type="ftr" sz="quarter" idx="3"/>
          </p:nvPr>
        </p:nvSpPr>
        <p:spPr>
          <a:xfrm>
            <a:off x="3124200" y="4767264"/>
            <a:ext cx="2895600" cy="273844"/>
          </a:xfrm>
          <a:prstGeom prst="rect">
            <a:avLst/>
          </a:prstGeom>
        </p:spPr>
        <p:txBody>
          <a:bodyPr vert="horz" lIns="91420" tIns="45710" rIns="91420" bIns="45710" rtlCol="0" anchor="ctr"/>
          <a:lstStyle>
            <a:lvl1pPr algn="ctr" eaLnBrk="1" hangingPunct="1">
              <a:defRPr sz="1200">
                <a:solidFill>
                  <a:schemeClr val="tx1">
                    <a:tint val="75000"/>
                  </a:schemeClr>
                </a:solidFill>
                <a:latin typeface="Arial" charset="0"/>
              </a:defRPr>
            </a:lvl1pPr>
          </a:lstStyle>
          <a:p>
            <a:pPr defTabSz="914175" fontAlgn="base">
              <a:spcBef>
                <a:spcPct val="0"/>
              </a:spcBef>
              <a:spcAft>
                <a:spcPct val="0"/>
              </a:spcAft>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A005EB71-67A0-DBE9-E4B3-B20FC640B8DA}"/>
              </a:ext>
            </a:extLst>
          </p:cNvPr>
          <p:cNvSpPr>
            <a:spLocks noGrp="1"/>
          </p:cNvSpPr>
          <p:nvPr>
            <p:ph type="sldNum" sz="quarter" idx="4"/>
          </p:nvPr>
        </p:nvSpPr>
        <p:spPr>
          <a:xfrm>
            <a:off x="6553200" y="4767264"/>
            <a:ext cx="2133600" cy="273844"/>
          </a:xfrm>
          <a:prstGeom prst="rect">
            <a:avLst/>
          </a:prstGeom>
        </p:spPr>
        <p:txBody>
          <a:bodyPr vert="horz" wrap="square" lIns="91420" tIns="45710" rIns="91420" bIns="45710" numCol="1" anchor="ctr" anchorCtr="0" compatLnSpc="1">
            <a:prstTxWarp prst="textNoShape">
              <a:avLst/>
            </a:prstTxWarp>
          </a:bodyPr>
          <a:lstStyle>
            <a:lvl1pPr algn="r" eaLnBrk="1" hangingPunct="1">
              <a:defRPr sz="1200">
                <a:solidFill>
                  <a:srgbClr val="929292"/>
                </a:solidFill>
              </a:defRPr>
            </a:lvl1pPr>
          </a:lstStyle>
          <a:p>
            <a:pPr defTabSz="914175" fontAlgn="base">
              <a:spcBef>
                <a:spcPct val="0"/>
              </a:spcBef>
              <a:spcAft>
                <a:spcPct val="0"/>
              </a:spcAft>
              <a:defRPr/>
            </a:pPr>
            <a:fld id="{C718CD60-48CC-4428-9630-95DDA897DAB2}" type="slidenum">
              <a:rPr lang="ru-RU" altLang="ru-RU" smtClean="0"/>
              <a:pPr defTabSz="914175" fontAlgn="base">
                <a:spcBef>
                  <a:spcPct val="0"/>
                </a:spcBef>
                <a:spcAft>
                  <a:spcPct val="0"/>
                </a:spcAft>
                <a:defRPr/>
              </a:pPr>
              <a:t>‹#›</a:t>
            </a:fld>
            <a:endParaRPr lang="ru-RU" altLang="ru-RU"/>
          </a:p>
        </p:txBody>
      </p:sp>
      <p:pic>
        <p:nvPicPr>
          <p:cNvPr id="1031" name="Picture 3">
            <a:extLst>
              <a:ext uri="{FF2B5EF4-FFF2-40B4-BE49-F238E27FC236}">
                <a16:creationId xmlns:a16="http://schemas.microsoft.com/office/drawing/2014/main" id="{243C531B-BBE9-9EE6-F3F3-2453E9157CB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86927"/>
            <a:ext cx="1295400"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1190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defRPr>
      </a:lvl2pPr>
      <a:lvl3pPr algn="l" rtl="0" eaLnBrk="0" fontAlgn="base" hangingPunct="0">
        <a:spcBef>
          <a:spcPct val="0"/>
        </a:spcBef>
        <a:spcAft>
          <a:spcPct val="0"/>
        </a:spcAft>
        <a:defRPr sz="3200">
          <a:solidFill>
            <a:schemeClr val="tx2"/>
          </a:solidFill>
          <a:latin typeface="Arial" panose="020B0604020202020204" pitchFamily="34" charset="0"/>
        </a:defRPr>
      </a:lvl3pPr>
      <a:lvl4pPr algn="l" rtl="0" eaLnBrk="0" fontAlgn="base" hangingPunct="0">
        <a:spcBef>
          <a:spcPct val="0"/>
        </a:spcBef>
        <a:spcAft>
          <a:spcPct val="0"/>
        </a:spcAft>
        <a:defRPr sz="3200">
          <a:solidFill>
            <a:schemeClr val="tx2"/>
          </a:solidFill>
          <a:latin typeface="Arial" panose="020B0604020202020204" pitchFamily="34" charset="0"/>
        </a:defRPr>
      </a:lvl4pPr>
      <a:lvl5pPr algn="l" rtl="0" eaLnBrk="0" fontAlgn="base" hangingPunct="0">
        <a:spcBef>
          <a:spcPct val="0"/>
        </a:spcBef>
        <a:spcAft>
          <a:spcPct val="0"/>
        </a:spcAft>
        <a:defRPr sz="3200">
          <a:solidFill>
            <a:schemeClr val="tx2"/>
          </a:solidFill>
          <a:latin typeface="Arial" panose="020B0604020202020204" pitchFamily="34" charset="0"/>
        </a:defRPr>
      </a:lvl5pPr>
      <a:lvl6pPr marL="457082" algn="l" rtl="0" fontAlgn="base">
        <a:spcBef>
          <a:spcPct val="0"/>
        </a:spcBef>
        <a:spcAft>
          <a:spcPct val="0"/>
        </a:spcAft>
        <a:defRPr sz="3200">
          <a:solidFill>
            <a:schemeClr val="tx2"/>
          </a:solidFill>
          <a:latin typeface="Lucida Sans Unicode" pitchFamily="34" charset="0"/>
        </a:defRPr>
      </a:lvl6pPr>
      <a:lvl7pPr marL="914175" algn="l" rtl="0" fontAlgn="base">
        <a:spcBef>
          <a:spcPct val="0"/>
        </a:spcBef>
        <a:spcAft>
          <a:spcPct val="0"/>
        </a:spcAft>
        <a:defRPr sz="3200">
          <a:solidFill>
            <a:schemeClr val="tx2"/>
          </a:solidFill>
          <a:latin typeface="Lucida Sans Unicode" pitchFamily="34" charset="0"/>
        </a:defRPr>
      </a:lvl7pPr>
      <a:lvl8pPr marL="1371260" algn="l" rtl="0" fontAlgn="base">
        <a:spcBef>
          <a:spcPct val="0"/>
        </a:spcBef>
        <a:spcAft>
          <a:spcPct val="0"/>
        </a:spcAft>
        <a:defRPr sz="3200">
          <a:solidFill>
            <a:schemeClr val="tx2"/>
          </a:solidFill>
          <a:latin typeface="Lucida Sans Unicode" pitchFamily="34" charset="0"/>
        </a:defRPr>
      </a:lvl8pPr>
      <a:lvl9pPr marL="1828349" algn="l" rtl="0" fontAlgn="base">
        <a:spcBef>
          <a:spcPct val="0"/>
        </a:spcBef>
        <a:spcAft>
          <a:spcPct val="0"/>
        </a:spcAft>
        <a:defRPr sz="3200">
          <a:solidFill>
            <a:schemeClr val="tx2"/>
          </a:solidFill>
          <a:latin typeface="Lucida Sans Unicode" pitchFamily="34" charset="0"/>
        </a:defRPr>
      </a:lvl9pPr>
    </p:titleStyle>
    <p:bodyStyle>
      <a:lvl1pPr marL="342812" indent="-342812"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769" indent="-28568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2716" indent="-22854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599800" indent="-22854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6889" indent="-22854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397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4030915-2A0E-723B-6BA9-5A4679398B46}"/>
              </a:ext>
            </a:extLst>
          </p:cNvPr>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ctr" anchorCtr="0" compatLnSpc="1">
            <a:prstTxWarp prst="textNoShape">
              <a:avLst/>
            </a:prstTxWarp>
          </a:bodyPr>
          <a:lstStyle/>
          <a:p>
            <a:pPr lvl="0"/>
            <a:r>
              <a:rPr lang="en-US" altLang="ru-RU"/>
              <a:t>Click to edit Master title style</a:t>
            </a:r>
            <a:endParaRPr lang="ru-RU" altLang="ru-RU"/>
          </a:p>
        </p:txBody>
      </p:sp>
      <p:sp>
        <p:nvSpPr>
          <p:cNvPr id="1027" name="Text Placeholder 2">
            <a:extLst>
              <a:ext uri="{FF2B5EF4-FFF2-40B4-BE49-F238E27FC236}">
                <a16:creationId xmlns:a16="http://schemas.microsoft.com/office/drawing/2014/main" id="{3C6E9DA9-4AD0-A36B-06FC-D5987555A656}"/>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endParaRPr lang="ru-RU" altLang="ru-RU"/>
          </a:p>
        </p:txBody>
      </p:sp>
      <p:sp>
        <p:nvSpPr>
          <p:cNvPr id="4" name="Date Placeholder 3">
            <a:extLst>
              <a:ext uri="{FF2B5EF4-FFF2-40B4-BE49-F238E27FC236}">
                <a16:creationId xmlns:a16="http://schemas.microsoft.com/office/drawing/2014/main" id="{CAC3B967-BF6C-6048-F8E5-D346CBC705FC}"/>
              </a:ext>
            </a:extLst>
          </p:cNvPr>
          <p:cNvSpPr>
            <a:spLocks noGrp="1"/>
          </p:cNvSpPr>
          <p:nvPr>
            <p:ph type="dt" sz="half" idx="2"/>
          </p:nvPr>
        </p:nvSpPr>
        <p:spPr>
          <a:xfrm>
            <a:off x="457200" y="4767264"/>
            <a:ext cx="2133600" cy="273844"/>
          </a:xfrm>
          <a:prstGeom prst="rect">
            <a:avLst/>
          </a:prstGeom>
        </p:spPr>
        <p:txBody>
          <a:bodyPr vert="horz" lIns="91420" tIns="45710" rIns="91420" bIns="45710" rtlCol="0" anchor="ctr"/>
          <a:lstStyle>
            <a:lvl1pPr algn="l" eaLnBrk="1" hangingPunct="1">
              <a:defRPr sz="1200">
                <a:solidFill>
                  <a:schemeClr val="tx1">
                    <a:tint val="75000"/>
                  </a:schemeClr>
                </a:solidFill>
                <a:latin typeface="Arial" charset="0"/>
              </a:defRPr>
            </a:lvl1pPr>
          </a:lstStyle>
          <a:p>
            <a:pPr defTabSz="914175" fontAlgn="base">
              <a:spcBef>
                <a:spcPct val="0"/>
              </a:spcBef>
              <a:spcAft>
                <a:spcPct val="0"/>
              </a:spcAft>
              <a:defRPr/>
            </a:pPr>
            <a:fld id="{4BB6D6C5-9CC8-418A-A870-558F16634F83}" type="datetimeFigureOut">
              <a:rPr lang="ru-RU" smtClean="0">
                <a:solidFill>
                  <a:prstClr val="black">
                    <a:tint val="75000"/>
                  </a:prstClr>
                </a:solidFill>
              </a:rPr>
              <a:pPr defTabSz="914175" fontAlgn="base">
                <a:spcBef>
                  <a:spcPct val="0"/>
                </a:spcBef>
                <a:spcAft>
                  <a:spcPct val="0"/>
                </a:spcAft>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2A6756E5-9BE0-DF83-D998-00ACF37CABCA}"/>
              </a:ext>
            </a:extLst>
          </p:cNvPr>
          <p:cNvSpPr>
            <a:spLocks noGrp="1"/>
          </p:cNvSpPr>
          <p:nvPr>
            <p:ph type="ftr" sz="quarter" idx="3"/>
          </p:nvPr>
        </p:nvSpPr>
        <p:spPr>
          <a:xfrm>
            <a:off x="3124200" y="4767264"/>
            <a:ext cx="2895600" cy="273844"/>
          </a:xfrm>
          <a:prstGeom prst="rect">
            <a:avLst/>
          </a:prstGeom>
        </p:spPr>
        <p:txBody>
          <a:bodyPr vert="horz" lIns="91420" tIns="45710" rIns="91420" bIns="45710" rtlCol="0" anchor="ctr"/>
          <a:lstStyle>
            <a:lvl1pPr algn="ctr" eaLnBrk="1" hangingPunct="1">
              <a:defRPr sz="1200">
                <a:solidFill>
                  <a:schemeClr val="tx1">
                    <a:tint val="75000"/>
                  </a:schemeClr>
                </a:solidFill>
                <a:latin typeface="Arial" charset="0"/>
              </a:defRPr>
            </a:lvl1pPr>
          </a:lstStyle>
          <a:p>
            <a:pPr defTabSz="914175" fontAlgn="base">
              <a:spcBef>
                <a:spcPct val="0"/>
              </a:spcBef>
              <a:spcAft>
                <a:spcPct val="0"/>
              </a:spcAft>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A005EB71-67A0-DBE9-E4B3-B20FC640B8DA}"/>
              </a:ext>
            </a:extLst>
          </p:cNvPr>
          <p:cNvSpPr>
            <a:spLocks noGrp="1"/>
          </p:cNvSpPr>
          <p:nvPr>
            <p:ph type="sldNum" sz="quarter" idx="4"/>
          </p:nvPr>
        </p:nvSpPr>
        <p:spPr>
          <a:xfrm>
            <a:off x="6553200" y="4767264"/>
            <a:ext cx="2133600" cy="273844"/>
          </a:xfrm>
          <a:prstGeom prst="rect">
            <a:avLst/>
          </a:prstGeom>
        </p:spPr>
        <p:txBody>
          <a:bodyPr vert="horz" wrap="square" lIns="91420" tIns="45710" rIns="91420" bIns="45710" numCol="1" anchor="ctr" anchorCtr="0" compatLnSpc="1">
            <a:prstTxWarp prst="textNoShape">
              <a:avLst/>
            </a:prstTxWarp>
          </a:bodyPr>
          <a:lstStyle>
            <a:lvl1pPr algn="r" eaLnBrk="1" hangingPunct="1">
              <a:defRPr sz="1200">
                <a:solidFill>
                  <a:srgbClr val="929292"/>
                </a:solidFill>
              </a:defRPr>
            </a:lvl1pPr>
          </a:lstStyle>
          <a:p>
            <a:pPr defTabSz="914175" fontAlgn="base">
              <a:spcBef>
                <a:spcPct val="0"/>
              </a:spcBef>
              <a:spcAft>
                <a:spcPct val="0"/>
              </a:spcAft>
              <a:defRPr/>
            </a:pPr>
            <a:fld id="{C718CD60-48CC-4428-9630-95DDA897DAB2}" type="slidenum">
              <a:rPr lang="ru-RU" altLang="ru-RU" smtClean="0"/>
              <a:pPr defTabSz="914175" fontAlgn="base">
                <a:spcBef>
                  <a:spcPct val="0"/>
                </a:spcBef>
                <a:spcAft>
                  <a:spcPct val="0"/>
                </a:spcAft>
                <a:defRPr/>
              </a:pPr>
              <a:t>‹#›</a:t>
            </a:fld>
            <a:endParaRPr lang="ru-RU" altLang="ru-RU"/>
          </a:p>
        </p:txBody>
      </p:sp>
      <p:pic>
        <p:nvPicPr>
          <p:cNvPr id="1031" name="Picture 3">
            <a:extLst>
              <a:ext uri="{FF2B5EF4-FFF2-40B4-BE49-F238E27FC236}">
                <a16:creationId xmlns:a16="http://schemas.microsoft.com/office/drawing/2014/main" id="{243C531B-BBE9-9EE6-F3F3-2453E9157CB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86921"/>
            <a:ext cx="1295400"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2793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defRPr>
      </a:lvl2pPr>
      <a:lvl3pPr algn="l" rtl="0" eaLnBrk="0" fontAlgn="base" hangingPunct="0">
        <a:spcBef>
          <a:spcPct val="0"/>
        </a:spcBef>
        <a:spcAft>
          <a:spcPct val="0"/>
        </a:spcAft>
        <a:defRPr sz="3200">
          <a:solidFill>
            <a:schemeClr val="tx2"/>
          </a:solidFill>
          <a:latin typeface="Arial" panose="020B0604020202020204" pitchFamily="34" charset="0"/>
        </a:defRPr>
      </a:lvl3pPr>
      <a:lvl4pPr algn="l" rtl="0" eaLnBrk="0" fontAlgn="base" hangingPunct="0">
        <a:spcBef>
          <a:spcPct val="0"/>
        </a:spcBef>
        <a:spcAft>
          <a:spcPct val="0"/>
        </a:spcAft>
        <a:defRPr sz="3200">
          <a:solidFill>
            <a:schemeClr val="tx2"/>
          </a:solidFill>
          <a:latin typeface="Arial" panose="020B0604020202020204" pitchFamily="34" charset="0"/>
        </a:defRPr>
      </a:lvl4pPr>
      <a:lvl5pPr algn="l" rtl="0" eaLnBrk="0" fontAlgn="base" hangingPunct="0">
        <a:spcBef>
          <a:spcPct val="0"/>
        </a:spcBef>
        <a:spcAft>
          <a:spcPct val="0"/>
        </a:spcAft>
        <a:defRPr sz="3200">
          <a:solidFill>
            <a:schemeClr val="tx2"/>
          </a:solidFill>
          <a:latin typeface="Arial" panose="020B0604020202020204" pitchFamily="34" charset="0"/>
        </a:defRPr>
      </a:lvl5pPr>
      <a:lvl6pPr marL="457082" algn="l" rtl="0" fontAlgn="base">
        <a:spcBef>
          <a:spcPct val="0"/>
        </a:spcBef>
        <a:spcAft>
          <a:spcPct val="0"/>
        </a:spcAft>
        <a:defRPr sz="3200">
          <a:solidFill>
            <a:schemeClr val="tx2"/>
          </a:solidFill>
          <a:latin typeface="Lucida Sans Unicode" pitchFamily="34" charset="0"/>
        </a:defRPr>
      </a:lvl6pPr>
      <a:lvl7pPr marL="914175" algn="l" rtl="0" fontAlgn="base">
        <a:spcBef>
          <a:spcPct val="0"/>
        </a:spcBef>
        <a:spcAft>
          <a:spcPct val="0"/>
        </a:spcAft>
        <a:defRPr sz="3200">
          <a:solidFill>
            <a:schemeClr val="tx2"/>
          </a:solidFill>
          <a:latin typeface="Lucida Sans Unicode" pitchFamily="34" charset="0"/>
        </a:defRPr>
      </a:lvl7pPr>
      <a:lvl8pPr marL="1371260" algn="l" rtl="0" fontAlgn="base">
        <a:spcBef>
          <a:spcPct val="0"/>
        </a:spcBef>
        <a:spcAft>
          <a:spcPct val="0"/>
        </a:spcAft>
        <a:defRPr sz="3200">
          <a:solidFill>
            <a:schemeClr val="tx2"/>
          </a:solidFill>
          <a:latin typeface="Lucida Sans Unicode" pitchFamily="34" charset="0"/>
        </a:defRPr>
      </a:lvl8pPr>
      <a:lvl9pPr marL="1828349" algn="l" rtl="0" fontAlgn="base">
        <a:spcBef>
          <a:spcPct val="0"/>
        </a:spcBef>
        <a:spcAft>
          <a:spcPct val="0"/>
        </a:spcAft>
        <a:defRPr sz="3200">
          <a:solidFill>
            <a:schemeClr val="tx2"/>
          </a:solidFill>
          <a:latin typeface="Lucida Sans Unicode" pitchFamily="34" charset="0"/>
        </a:defRPr>
      </a:lvl9pPr>
    </p:titleStyle>
    <p:bodyStyle>
      <a:lvl1pPr marL="342812" indent="-342812"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769" indent="-28568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2716" indent="-22854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599800" indent="-22854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6889" indent="-22854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397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287314-94AF-4BA0-C1B7-6E3DC812E039}"/>
              </a:ext>
            </a:extLst>
          </p:cNvPr>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ctr" anchorCtr="0" compatLnSpc="1">
            <a:prstTxWarp prst="textNoShape">
              <a:avLst/>
            </a:prstTxWarp>
          </a:bodyPr>
          <a:lstStyle/>
          <a:p>
            <a:pPr lvl="0"/>
            <a:r>
              <a:rPr lang="en-US" altLang="ru-RU"/>
              <a:t>Click to edit Master title style</a:t>
            </a:r>
            <a:endParaRPr lang="ru-RU" altLang="ru-RU"/>
          </a:p>
        </p:txBody>
      </p:sp>
      <p:sp>
        <p:nvSpPr>
          <p:cNvPr id="1027" name="Text Placeholder 2">
            <a:extLst>
              <a:ext uri="{FF2B5EF4-FFF2-40B4-BE49-F238E27FC236}">
                <a16:creationId xmlns:a16="http://schemas.microsoft.com/office/drawing/2014/main" id="{7A5F9C39-02C3-C73B-43F1-8F8B64FAB183}"/>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endParaRPr lang="ru-RU" altLang="ru-RU"/>
          </a:p>
        </p:txBody>
      </p:sp>
      <p:sp>
        <p:nvSpPr>
          <p:cNvPr id="4" name="Date Placeholder 3">
            <a:extLst>
              <a:ext uri="{FF2B5EF4-FFF2-40B4-BE49-F238E27FC236}">
                <a16:creationId xmlns:a16="http://schemas.microsoft.com/office/drawing/2014/main" id="{39C43405-5229-4F3C-8630-A001799132BA}"/>
              </a:ext>
            </a:extLst>
          </p:cNvPr>
          <p:cNvSpPr>
            <a:spLocks noGrp="1"/>
          </p:cNvSpPr>
          <p:nvPr>
            <p:ph type="dt" sz="half" idx="2"/>
          </p:nvPr>
        </p:nvSpPr>
        <p:spPr>
          <a:xfrm>
            <a:off x="457200" y="4767264"/>
            <a:ext cx="2133600" cy="273844"/>
          </a:xfrm>
          <a:prstGeom prst="rect">
            <a:avLst/>
          </a:prstGeom>
        </p:spPr>
        <p:txBody>
          <a:bodyPr vert="horz" lIns="91420" tIns="45710" rIns="91420" bIns="45710" rtlCol="0" anchor="ctr"/>
          <a:lstStyle>
            <a:lvl1pPr algn="l" eaLnBrk="1" hangingPunct="1">
              <a:defRPr sz="1200">
                <a:solidFill>
                  <a:schemeClr val="tx1">
                    <a:tint val="75000"/>
                  </a:schemeClr>
                </a:solidFill>
                <a:latin typeface="Arial" charset="0"/>
              </a:defRPr>
            </a:lvl1pPr>
          </a:lstStyle>
          <a:p>
            <a:pPr defTabSz="914175" fontAlgn="base">
              <a:spcBef>
                <a:spcPct val="0"/>
              </a:spcBef>
              <a:spcAft>
                <a:spcPct val="0"/>
              </a:spcAft>
              <a:defRPr/>
            </a:pPr>
            <a:fld id="{90C7DC9F-8E5B-42C5-BBCC-6C93686068ED}" type="datetimeFigureOut">
              <a:rPr lang="ru-RU" smtClean="0">
                <a:solidFill>
                  <a:prstClr val="black">
                    <a:tint val="75000"/>
                  </a:prstClr>
                </a:solidFill>
              </a:rPr>
              <a:pPr defTabSz="914175" fontAlgn="base">
                <a:spcBef>
                  <a:spcPct val="0"/>
                </a:spcBef>
                <a:spcAft>
                  <a:spcPct val="0"/>
                </a:spcAft>
                <a:defRPr/>
              </a:pPr>
              <a:t>13.12.2023</a:t>
            </a:fld>
            <a:endParaRPr lang="ru-RU">
              <a:solidFill>
                <a:prstClr val="black">
                  <a:tint val="75000"/>
                </a:prstClr>
              </a:solidFill>
            </a:endParaRPr>
          </a:p>
        </p:txBody>
      </p:sp>
      <p:sp>
        <p:nvSpPr>
          <p:cNvPr id="5" name="Footer Placeholder 4">
            <a:extLst>
              <a:ext uri="{FF2B5EF4-FFF2-40B4-BE49-F238E27FC236}">
                <a16:creationId xmlns:a16="http://schemas.microsoft.com/office/drawing/2014/main" id="{E598711E-B655-49E6-984E-6858DD6615EF}"/>
              </a:ext>
            </a:extLst>
          </p:cNvPr>
          <p:cNvSpPr>
            <a:spLocks noGrp="1"/>
          </p:cNvSpPr>
          <p:nvPr>
            <p:ph type="ftr" sz="quarter" idx="3"/>
          </p:nvPr>
        </p:nvSpPr>
        <p:spPr>
          <a:xfrm>
            <a:off x="3124200" y="4767264"/>
            <a:ext cx="2895600" cy="273844"/>
          </a:xfrm>
          <a:prstGeom prst="rect">
            <a:avLst/>
          </a:prstGeom>
        </p:spPr>
        <p:txBody>
          <a:bodyPr vert="horz" lIns="91420" tIns="45710" rIns="91420" bIns="45710" rtlCol="0" anchor="ctr"/>
          <a:lstStyle>
            <a:lvl1pPr algn="ctr" eaLnBrk="1" hangingPunct="1">
              <a:defRPr sz="1200">
                <a:solidFill>
                  <a:schemeClr val="tx1">
                    <a:tint val="75000"/>
                  </a:schemeClr>
                </a:solidFill>
                <a:latin typeface="Arial" charset="0"/>
              </a:defRPr>
            </a:lvl1pPr>
          </a:lstStyle>
          <a:p>
            <a:pPr defTabSz="914175" fontAlgn="base">
              <a:spcBef>
                <a:spcPct val="0"/>
              </a:spcBef>
              <a:spcAft>
                <a:spcPct val="0"/>
              </a:spcAft>
              <a:defRPr/>
            </a:pPr>
            <a:endParaRPr lang="ru-RU">
              <a:solidFill>
                <a:prstClr val="black">
                  <a:tint val="75000"/>
                </a:prstClr>
              </a:solidFill>
            </a:endParaRPr>
          </a:p>
        </p:txBody>
      </p:sp>
      <p:sp>
        <p:nvSpPr>
          <p:cNvPr id="6" name="Slide Number Placeholder 5">
            <a:extLst>
              <a:ext uri="{FF2B5EF4-FFF2-40B4-BE49-F238E27FC236}">
                <a16:creationId xmlns:a16="http://schemas.microsoft.com/office/drawing/2014/main" id="{77669FCA-037E-40B5-92A3-22C68E84E066}"/>
              </a:ext>
            </a:extLst>
          </p:cNvPr>
          <p:cNvSpPr>
            <a:spLocks noGrp="1"/>
          </p:cNvSpPr>
          <p:nvPr>
            <p:ph type="sldNum" sz="quarter" idx="4"/>
          </p:nvPr>
        </p:nvSpPr>
        <p:spPr>
          <a:xfrm>
            <a:off x="6553200" y="4767264"/>
            <a:ext cx="2133600" cy="273844"/>
          </a:xfrm>
          <a:prstGeom prst="rect">
            <a:avLst/>
          </a:prstGeom>
        </p:spPr>
        <p:txBody>
          <a:bodyPr vert="horz" wrap="square" lIns="91420" tIns="45710" rIns="91420" bIns="45710" numCol="1" anchor="ctr" anchorCtr="0" compatLnSpc="1">
            <a:prstTxWarp prst="textNoShape">
              <a:avLst/>
            </a:prstTxWarp>
          </a:bodyPr>
          <a:lstStyle>
            <a:lvl1pPr algn="r" eaLnBrk="1" hangingPunct="1">
              <a:defRPr sz="1200">
                <a:solidFill>
                  <a:srgbClr val="929292"/>
                </a:solidFill>
              </a:defRPr>
            </a:lvl1pPr>
          </a:lstStyle>
          <a:p>
            <a:pPr defTabSz="914175" fontAlgn="base">
              <a:spcBef>
                <a:spcPct val="0"/>
              </a:spcBef>
              <a:spcAft>
                <a:spcPct val="0"/>
              </a:spcAft>
            </a:pPr>
            <a:fld id="{F76A994E-7194-4BDA-8291-421856455E44}" type="slidenum">
              <a:rPr lang="ru-RU" altLang="ru-RU" smtClean="0"/>
              <a:pPr defTabSz="914175" fontAlgn="base">
                <a:spcBef>
                  <a:spcPct val="0"/>
                </a:spcBef>
                <a:spcAft>
                  <a:spcPct val="0"/>
                </a:spcAft>
              </a:pPr>
              <a:t>‹#›</a:t>
            </a:fld>
            <a:endParaRPr lang="ru-RU" altLang="ru-RU"/>
          </a:p>
        </p:txBody>
      </p:sp>
      <p:pic>
        <p:nvPicPr>
          <p:cNvPr id="1031" name="Picture 3">
            <a:extLst>
              <a:ext uri="{FF2B5EF4-FFF2-40B4-BE49-F238E27FC236}">
                <a16:creationId xmlns:a16="http://schemas.microsoft.com/office/drawing/2014/main" id="{E333D7E0-6B42-7642-7622-5EF3DDB4D83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950" y="86921"/>
            <a:ext cx="1295400"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2569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defRPr>
      </a:lvl2pPr>
      <a:lvl3pPr algn="l" rtl="0" eaLnBrk="0" fontAlgn="base" hangingPunct="0">
        <a:spcBef>
          <a:spcPct val="0"/>
        </a:spcBef>
        <a:spcAft>
          <a:spcPct val="0"/>
        </a:spcAft>
        <a:defRPr sz="3200">
          <a:solidFill>
            <a:schemeClr val="tx2"/>
          </a:solidFill>
          <a:latin typeface="Arial" panose="020B0604020202020204" pitchFamily="34" charset="0"/>
        </a:defRPr>
      </a:lvl3pPr>
      <a:lvl4pPr algn="l" rtl="0" eaLnBrk="0" fontAlgn="base" hangingPunct="0">
        <a:spcBef>
          <a:spcPct val="0"/>
        </a:spcBef>
        <a:spcAft>
          <a:spcPct val="0"/>
        </a:spcAft>
        <a:defRPr sz="3200">
          <a:solidFill>
            <a:schemeClr val="tx2"/>
          </a:solidFill>
          <a:latin typeface="Arial" panose="020B0604020202020204" pitchFamily="34" charset="0"/>
        </a:defRPr>
      </a:lvl4pPr>
      <a:lvl5pPr algn="l" rtl="0" eaLnBrk="0" fontAlgn="base" hangingPunct="0">
        <a:spcBef>
          <a:spcPct val="0"/>
        </a:spcBef>
        <a:spcAft>
          <a:spcPct val="0"/>
        </a:spcAft>
        <a:defRPr sz="3200">
          <a:solidFill>
            <a:schemeClr val="tx2"/>
          </a:solidFill>
          <a:latin typeface="Arial" panose="020B0604020202020204" pitchFamily="34" charset="0"/>
        </a:defRPr>
      </a:lvl5pPr>
      <a:lvl6pPr marL="457082" algn="l" rtl="0" fontAlgn="base">
        <a:spcBef>
          <a:spcPct val="0"/>
        </a:spcBef>
        <a:spcAft>
          <a:spcPct val="0"/>
        </a:spcAft>
        <a:defRPr sz="3200">
          <a:solidFill>
            <a:schemeClr val="tx2"/>
          </a:solidFill>
          <a:latin typeface="Lucida Sans Unicode" pitchFamily="34" charset="0"/>
        </a:defRPr>
      </a:lvl6pPr>
      <a:lvl7pPr marL="914175" algn="l" rtl="0" fontAlgn="base">
        <a:spcBef>
          <a:spcPct val="0"/>
        </a:spcBef>
        <a:spcAft>
          <a:spcPct val="0"/>
        </a:spcAft>
        <a:defRPr sz="3200">
          <a:solidFill>
            <a:schemeClr val="tx2"/>
          </a:solidFill>
          <a:latin typeface="Lucida Sans Unicode" pitchFamily="34" charset="0"/>
        </a:defRPr>
      </a:lvl7pPr>
      <a:lvl8pPr marL="1371260" algn="l" rtl="0" fontAlgn="base">
        <a:spcBef>
          <a:spcPct val="0"/>
        </a:spcBef>
        <a:spcAft>
          <a:spcPct val="0"/>
        </a:spcAft>
        <a:defRPr sz="3200">
          <a:solidFill>
            <a:schemeClr val="tx2"/>
          </a:solidFill>
          <a:latin typeface="Lucida Sans Unicode" pitchFamily="34" charset="0"/>
        </a:defRPr>
      </a:lvl8pPr>
      <a:lvl9pPr marL="1828349" algn="l" rtl="0" fontAlgn="base">
        <a:spcBef>
          <a:spcPct val="0"/>
        </a:spcBef>
        <a:spcAft>
          <a:spcPct val="0"/>
        </a:spcAft>
        <a:defRPr sz="3200">
          <a:solidFill>
            <a:schemeClr val="tx2"/>
          </a:solidFill>
          <a:latin typeface="Lucida Sans Unicode" pitchFamily="34" charset="0"/>
        </a:defRPr>
      </a:lvl9pPr>
    </p:titleStyle>
    <p:bodyStyle>
      <a:lvl1pPr marL="342812" indent="-342812"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769" indent="-28568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2716" indent="-22854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599800" indent="-22854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6889" indent="-22854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397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20" tIns="45710" rIns="91420" bIns="4571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20" tIns="45710" rIns="91420" bIns="4571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20" tIns="45710" rIns="91420" bIns="45710" rtlCol="0" anchor="ctr"/>
          <a:lstStyle>
            <a:lvl1pPr algn="l">
              <a:defRPr sz="1200">
                <a:solidFill>
                  <a:schemeClr val="tx1">
                    <a:tint val="75000"/>
                  </a:schemeClr>
                </a:solidFill>
              </a:defRPr>
            </a:lvl1pPr>
          </a:lstStyle>
          <a:p>
            <a:pPr defTabSz="914175"/>
            <a:fld id="{40E462F2-1243-498C-8DCB-1BCCDF6A3E38}" type="datetime1">
              <a:rPr lang="ru-RU" smtClean="0">
                <a:solidFill>
                  <a:prstClr val="black">
                    <a:tint val="75000"/>
                  </a:prstClr>
                </a:solidFill>
              </a:rPr>
              <a:pPr defTabSz="914175"/>
              <a:t>13.12.2023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20" tIns="45710" rIns="91420" bIns="45710" rtlCol="0" anchor="ctr"/>
          <a:lstStyle>
            <a:lvl1pPr algn="ctr">
              <a:defRPr sz="1200">
                <a:solidFill>
                  <a:schemeClr val="tx1">
                    <a:tint val="75000"/>
                  </a:schemeClr>
                </a:solidFill>
              </a:defRPr>
            </a:lvl1pPr>
          </a:lstStyle>
          <a:p>
            <a:pPr defTabSz="914175"/>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20" tIns="45710" rIns="91420" bIns="45710" rtlCol="0" anchor="ctr"/>
          <a:lstStyle>
            <a:lvl1pPr algn="r">
              <a:defRPr sz="1200">
                <a:solidFill>
                  <a:schemeClr val="tx1">
                    <a:tint val="75000"/>
                  </a:schemeClr>
                </a:solidFill>
              </a:defRPr>
            </a:lvl1pPr>
          </a:lstStyle>
          <a:p>
            <a:pPr defTabSz="914175"/>
            <a:fld id="{D1CC9900-D775-4CCC-8BA2-0E4F082F9EC2}" type="slidenum">
              <a:rPr lang="ru-RU" smtClean="0">
                <a:solidFill>
                  <a:prstClr val="black">
                    <a:tint val="75000"/>
                  </a:prstClr>
                </a:solidFill>
              </a:rPr>
              <a:pPr defTabSz="914175"/>
              <a:t>‹#›</a:t>
            </a:fld>
            <a:endParaRPr lang="ru-RU">
              <a:solidFill>
                <a:prstClr val="black">
                  <a:tint val="75000"/>
                </a:prstClr>
              </a:solidFill>
            </a:endParaRPr>
          </a:p>
        </p:txBody>
      </p:sp>
    </p:spTree>
    <p:extLst>
      <p:ext uri="{BB962C8B-B14F-4D97-AF65-F5344CB8AC3E}">
        <p14:creationId xmlns:p14="http://schemas.microsoft.com/office/powerpoint/2010/main" val="234169217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175" rtl="0" eaLnBrk="1" latinLnBrk="0" hangingPunct="1">
        <a:spcBef>
          <a:spcPct val="0"/>
        </a:spcBef>
        <a:buNone/>
        <a:defRPr sz="4400" kern="1200">
          <a:solidFill>
            <a:schemeClr val="tx1"/>
          </a:solidFill>
          <a:latin typeface="+mj-lt"/>
          <a:ea typeface="+mj-ea"/>
          <a:cs typeface="+mj-cs"/>
        </a:defRPr>
      </a:lvl1pPr>
    </p:titleStyle>
    <p:bodyStyle>
      <a:lvl1pPr marL="342812" indent="-342812" algn="l" defTabSz="91417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69" indent="-285680" algn="l" defTabSz="9141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16" indent="-228540" algn="l" defTabSz="9141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0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89"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7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68565" tIns="34289" rIns="68565" bIns="34289"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508001" y="1620443"/>
            <a:ext cx="6447501" cy="2910580"/>
          </a:xfrm>
          <a:prstGeom prst="rect">
            <a:avLst/>
          </a:prstGeom>
        </p:spPr>
        <p:txBody>
          <a:bodyPr vert="horz" lIns="68565" tIns="34289" rIns="68565" bIns="34289"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3850" y="4531023"/>
            <a:ext cx="683954" cy="273844"/>
          </a:xfrm>
          <a:prstGeom prst="rect">
            <a:avLst/>
          </a:prstGeom>
        </p:spPr>
        <p:txBody>
          <a:bodyPr vert="horz" lIns="68565" tIns="34289" rIns="68565" bIns="34289" rtlCol="0" anchor="ctr"/>
          <a:lstStyle>
            <a:lvl1pPr algn="r">
              <a:defRPr sz="700">
                <a:solidFill>
                  <a:schemeClr val="tx1">
                    <a:tint val="75000"/>
                  </a:schemeClr>
                </a:solidFill>
              </a:defRPr>
            </a:lvl1pPr>
          </a:lstStyle>
          <a:p>
            <a:fld id="{8EDCD7E5-4FC2-4756-A9D0-D8850004E27D}" type="datetimeFigureOut">
              <a:rPr lang="ru-RU" smtClean="0">
                <a:solidFill>
                  <a:prstClr val="black">
                    <a:tint val="75000"/>
                  </a:prstClr>
                </a:solidFill>
              </a:rPr>
              <a:pPr/>
              <a:t>13.12.2023</a:t>
            </a:fld>
            <a:endParaRPr lang="ru-RU">
              <a:solidFill>
                <a:prstClr val="black">
                  <a:tint val="75000"/>
                </a:prstClr>
              </a:solidFill>
            </a:endParaRPr>
          </a:p>
        </p:txBody>
      </p:sp>
      <p:sp>
        <p:nvSpPr>
          <p:cNvPr id="5" name="Footer Placeholder 4"/>
          <p:cNvSpPr>
            <a:spLocks noGrp="1"/>
          </p:cNvSpPr>
          <p:nvPr>
            <p:ph type="ftr" sz="quarter" idx="3"/>
          </p:nvPr>
        </p:nvSpPr>
        <p:spPr>
          <a:xfrm>
            <a:off x="508001" y="4531023"/>
            <a:ext cx="4723209" cy="273844"/>
          </a:xfrm>
          <a:prstGeom prst="rect">
            <a:avLst/>
          </a:prstGeom>
        </p:spPr>
        <p:txBody>
          <a:bodyPr vert="horz" lIns="68565" tIns="34289" rIns="68565" bIns="34289" rtlCol="0" anchor="ctr"/>
          <a:lstStyle>
            <a:lvl1pPr algn="l">
              <a:defRPr sz="7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42999" y="4531023"/>
            <a:ext cx="512504" cy="273844"/>
          </a:xfrm>
          <a:prstGeom prst="rect">
            <a:avLst/>
          </a:prstGeom>
        </p:spPr>
        <p:txBody>
          <a:bodyPr vert="horz" lIns="68565" tIns="34289" rIns="68565" bIns="34289" rtlCol="0" anchor="ctr"/>
          <a:lstStyle>
            <a:lvl1pPr algn="r">
              <a:defRPr sz="700">
                <a:solidFill>
                  <a:schemeClr val="accent1"/>
                </a:solidFill>
              </a:defRPr>
            </a:lvl1pPr>
          </a:lstStyle>
          <a:p>
            <a:fld id="{A6A20DB7-73B6-4BB1-A4F6-8A69A9F49718}"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64867827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342812"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14" indent="-257114" algn="l" defTabSz="342812" rtl="0" eaLnBrk="1" latinLnBrk="0" hangingPunct="1">
        <a:spcBef>
          <a:spcPts val="75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1pPr>
      <a:lvl2pPr marL="557073" indent="-214263" algn="l" defTabSz="342812"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039" indent="-171410" algn="l" defTabSz="342812" rtl="0" eaLnBrk="1" latinLnBrk="0" hangingPunct="1">
        <a:spcBef>
          <a:spcPts val="750"/>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3pPr>
      <a:lvl4pPr marL="1199850" indent="-171410" algn="l" defTabSz="34281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2662" indent="-171410" algn="l" defTabSz="34281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480" indent="-171410" algn="l" defTabSz="34281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295" indent="-171410" algn="l" defTabSz="34281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110" indent="-171410" algn="l" defTabSz="34281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3929" indent="-171410" algn="l" defTabSz="34281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12" rtl="0" eaLnBrk="1" latinLnBrk="0" hangingPunct="1">
        <a:defRPr sz="1400" kern="1200">
          <a:solidFill>
            <a:schemeClr val="tx1"/>
          </a:solidFill>
          <a:latin typeface="+mn-lt"/>
          <a:ea typeface="+mn-ea"/>
          <a:cs typeface="+mn-cs"/>
        </a:defRPr>
      </a:lvl1pPr>
      <a:lvl2pPr marL="342812" algn="l" defTabSz="342812" rtl="0" eaLnBrk="1" latinLnBrk="0" hangingPunct="1">
        <a:defRPr sz="1400" kern="1200">
          <a:solidFill>
            <a:schemeClr val="tx1"/>
          </a:solidFill>
          <a:latin typeface="+mn-lt"/>
          <a:ea typeface="+mn-ea"/>
          <a:cs typeface="+mn-cs"/>
        </a:defRPr>
      </a:lvl2pPr>
      <a:lvl3pPr marL="685630" algn="l" defTabSz="342812" rtl="0" eaLnBrk="1" latinLnBrk="0" hangingPunct="1">
        <a:defRPr sz="1400" kern="1200">
          <a:solidFill>
            <a:schemeClr val="tx1"/>
          </a:solidFill>
          <a:latin typeface="+mn-lt"/>
          <a:ea typeface="+mn-ea"/>
          <a:cs typeface="+mn-cs"/>
        </a:defRPr>
      </a:lvl3pPr>
      <a:lvl4pPr marL="1028445" algn="l" defTabSz="342812" rtl="0" eaLnBrk="1" latinLnBrk="0" hangingPunct="1">
        <a:defRPr sz="1400" kern="1200">
          <a:solidFill>
            <a:schemeClr val="tx1"/>
          </a:solidFill>
          <a:latin typeface="+mn-lt"/>
          <a:ea typeface="+mn-ea"/>
          <a:cs typeface="+mn-cs"/>
        </a:defRPr>
      </a:lvl4pPr>
      <a:lvl5pPr marL="1371260" algn="l" defTabSz="342812" rtl="0" eaLnBrk="1" latinLnBrk="0" hangingPunct="1">
        <a:defRPr sz="1400" kern="1200">
          <a:solidFill>
            <a:schemeClr val="tx1"/>
          </a:solidFill>
          <a:latin typeface="+mn-lt"/>
          <a:ea typeface="+mn-ea"/>
          <a:cs typeface="+mn-cs"/>
        </a:defRPr>
      </a:lvl5pPr>
      <a:lvl6pPr marL="1714079" algn="l" defTabSz="342812" rtl="0" eaLnBrk="1" latinLnBrk="0" hangingPunct="1">
        <a:defRPr sz="1400" kern="1200">
          <a:solidFill>
            <a:schemeClr val="tx1"/>
          </a:solidFill>
          <a:latin typeface="+mn-lt"/>
          <a:ea typeface="+mn-ea"/>
          <a:cs typeface="+mn-cs"/>
        </a:defRPr>
      </a:lvl6pPr>
      <a:lvl7pPr marL="2056889" algn="l" defTabSz="342812" rtl="0" eaLnBrk="1" latinLnBrk="0" hangingPunct="1">
        <a:defRPr sz="1400" kern="1200">
          <a:solidFill>
            <a:schemeClr val="tx1"/>
          </a:solidFill>
          <a:latin typeface="+mn-lt"/>
          <a:ea typeface="+mn-ea"/>
          <a:cs typeface="+mn-cs"/>
        </a:defRPr>
      </a:lvl7pPr>
      <a:lvl8pPr marL="2399700" algn="l" defTabSz="342812" rtl="0" eaLnBrk="1" latinLnBrk="0" hangingPunct="1">
        <a:defRPr sz="1400" kern="1200">
          <a:solidFill>
            <a:schemeClr val="tx1"/>
          </a:solidFill>
          <a:latin typeface="+mn-lt"/>
          <a:ea typeface="+mn-ea"/>
          <a:cs typeface="+mn-cs"/>
        </a:defRPr>
      </a:lvl8pPr>
      <a:lvl9pPr marL="2742512" algn="l" defTabSz="342812"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68568" tIns="34289" rIns="68568" bIns="34289"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508001" y="1620443"/>
            <a:ext cx="6447501" cy="2910580"/>
          </a:xfrm>
          <a:prstGeom prst="rect">
            <a:avLst/>
          </a:prstGeom>
        </p:spPr>
        <p:txBody>
          <a:bodyPr vert="horz" lIns="68568" tIns="34289" rIns="68568" bIns="34289"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3850" y="4531023"/>
            <a:ext cx="683954" cy="273844"/>
          </a:xfrm>
          <a:prstGeom prst="rect">
            <a:avLst/>
          </a:prstGeom>
        </p:spPr>
        <p:txBody>
          <a:bodyPr vert="horz" lIns="68568" tIns="34289" rIns="68568" bIns="34289" rtlCol="0" anchor="ctr"/>
          <a:lstStyle>
            <a:lvl1pPr algn="r">
              <a:defRPr sz="700">
                <a:solidFill>
                  <a:schemeClr val="tx1">
                    <a:tint val="75000"/>
                  </a:schemeClr>
                </a:solidFill>
              </a:defRPr>
            </a:lvl1pPr>
          </a:lstStyle>
          <a:p>
            <a:pPr defTabSz="685664"/>
            <a:fld id="{8EDCD7E5-4FC2-4756-A9D0-D8850004E27D}" type="datetimeFigureOut">
              <a:rPr lang="ru-RU" smtClean="0">
                <a:solidFill>
                  <a:prstClr val="black">
                    <a:tint val="75000"/>
                  </a:prstClr>
                </a:solidFill>
              </a:rPr>
              <a:pPr defTabSz="685664"/>
              <a:t>13.12.2023</a:t>
            </a:fld>
            <a:endParaRPr lang="ru-RU">
              <a:solidFill>
                <a:prstClr val="black">
                  <a:tint val="75000"/>
                </a:prstClr>
              </a:solidFill>
            </a:endParaRPr>
          </a:p>
        </p:txBody>
      </p:sp>
      <p:sp>
        <p:nvSpPr>
          <p:cNvPr id="5" name="Footer Placeholder 4"/>
          <p:cNvSpPr>
            <a:spLocks noGrp="1"/>
          </p:cNvSpPr>
          <p:nvPr>
            <p:ph type="ftr" sz="quarter" idx="3"/>
          </p:nvPr>
        </p:nvSpPr>
        <p:spPr>
          <a:xfrm>
            <a:off x="508001" y="4531023"/>
            <a:ext cx="4723209" cy="273844"/>
          </a:xfrm>
          <a:prstGeom prst="rect">
            <a:avLst/>
          </a:prstGeom>
        </p:spPr>
        <p:txBody>
          <a:bodyPr vert="horz" lIns="68568" tIns="34289" rIns="68568" bIns="34289" rtlCol="0" anchor="ctr"/>
          <a:lstStyle>
            <a:lvl1pPr algn="l">
              <a:defRPr sz="700">
                <a:solidFill>
                  <a:schemeClr val="tx1">
                    <a:tint val="75000"/>
                  </a:schemeClr>
                </a:solidFill>
              </a:defRPr>
            </a:lvl1pPr>
          </a:lstStyle>
          <a:p>
            <a:pPr defTabSz="685664"/>
            <a:endParaRPr lang="ru-RU">
              <a:solidFill>
                <a:prstClr val="black">
                  <a:tint val="75000"/>
                </a:prstClr>
              </a:solidFill>
            </a:endParaRPr>
          </a:p>
        </p:txBody>
      </p:sp>
      <p:sp>
        <p:nvSpPr>
          <p:cNvPr id="6" name="Slide Number Placeholder 5"/>
          <p:cNvSpPr>
            <a:spLocks noGrp="1"/>
          </p:cNvSpPr>
          <p:nvPr>
            <p:ph type="sldNum" sz="quarter" idx="4"/>
          </p:nvPr>
        </p:nvSpPr>
        <p:spPr>
          <a:xfrm>
            <a:off x="6442999" y="4531023"/>
            <a:ext cx="512504" cy="273844"/>
          </a:xfrm>
          <a:prstGeom prst="rect">
            <a:avLst/>
          </a:prstGeom>
        </p:spPr>
        <p:txBody>
          <a:bodyPr vert="horz" lIns="68568" tIns="34289" rIns="68568" bIns="34289" rtlCol="0" anchor="ctr"/>
          <a:lstStyle>
            <a:lvl1pPr algn="r">
              <a:defRPr sz="700">
                <a:solidFill>
                  <a:schemeClr val="accent1"/>
                </a:solidFill>
              </a:defRPr>
            </a:lvl1pPr>
          </a:lstStyle>
          <a:p>
            <a:pPr defTabSz="685664"/>
            <a:fld id="{A6A20DB7-73B6-4BB1-A4F6-8A69A9F49718}" type="slidenum">
              <a:rPr lang="ru-RU" smtClean="0">
                <a:solidFill>
                  <a:srgbClr val="90C226"/>
                </a:solidFill>
              </a:rPr>
              <a:pPr defTabSz="685664"/>
              <a:t>‹#›</a:t>
            </a:fld>
            <a:endParaRPr lang="ru-RU">
              <a:solidFill>
                <a:srgbClr val="90C226"/>
              </a:solidFill>
            </a:endParaRPr>
          </a:p>
        </p:txBody>
      </p:sp>
    </p:spTree>
    <p:extLst>
      <p:ext uri="{BB962C8B-B14F-4D97-AF65-F5344CB8AC3E}">
        <p14:creationId xmlns:p14="http://schemas.microsoft.com/office/powerpoint/2010/main" val="29898957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34283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26" indent="-257126" algn="l" defTabSz="342830" rtl="0" eaLnBrk="1" latinLnBrk="0" hangingPunct="1">
        <a:spcBef>
          <a:spcPts val="75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1pPr>
      <a:lvl2pPr marL="557101" indent="-214273" algn="l" defTabSz="34283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081" indent="-171418" algn="l" defTabSz="342830" rtl="0" eaLnBrk="1" latinLnBrk="0" hangingPunct="1">
        <a:spcBef>
          <a:spcPts val="750"/>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3pPr>
      <a:lvl4pPr marL="1199910" indent="-171418" algn="l" defTabSz="34283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2740" indent="-171418" algn="l" defTabSz="34283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574" indent="-171418" algn="l" defTabSz="34283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406" indent="-171418" algn="l" defTabSz="34283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238" indent="-171418" algn="l" defTabSz="34283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073" indent="-171418" algn="l" defTabSz="34283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30" rtl="0" eaLnBrk="1" latinLnBrk="0" hangingPunct="1">
        <a:defRPr sz="1400" kern="1200">
          <a:solidFill>
            <a:schemeClr val="tx1"/>
          </a:solidFill>
          <a:latin typeface="+mn-lt"/>
          <a:ea typeface="+mn-ea"/>
          <a:cs typeface="+mn-cs"/>
        </a:defRPr>
      </a:lvl1pPr>
      <a:lvl2pPr marL="342830" algn="l" defTabSz="342830" rtl="0" eaLnBrk="1" latinLnBrk="0" hangingPunct="1">
        <a:defRPr sz="1400" kern="1200">
          <a:solidFill>
            <a:schemeClr val="tx1"/>
          </a:solidFill>
          <a:latin typeface="+mn-lt"/>
          <a:ea typeface="+mn-ea"/>
          <a:cs typeface="+mn-cs"/>
        </a:defRPr>
      </a:lvl2pPr>
      <a:lvl3pPr marL="685664" algn="l" defTabSz="342830" rtl="0" eaLnBrk="1" latinLnBrk="0" hangingPunct="1">
        <a:defRPr sz="1400" kern="1200">
          <a:solidFill>
            <a:schemeClr val="tx1"/>
          </a:solidFill>
          <a:latin typeface="+mn-lt"/>
          <a:ea typeface="+mn-ea"/>
          <a:cs typeface="+mn-cs"/>
        </a:defRPr>
      </a:lvl3pPr>
      <a:lvl4pPr marL="1028496" algn="l" defTabSz="342830" rtl="0" eaLnBrk="1" latinLnBrk="0" hangingPunct="1">
        <a:defRPr sz="1400" kern="1200">
          <a:solidFill>
            <a:schemeClr val="tx1"/>
          </a:solidFill>
          <a:latin typeface="+mn-lt"/>
          <a:ea typeface="+mn-ea"/>
          <a:cs typeface="+mn-cs"/>
        </a:defRPr>
      </a:lvl4pPr>
      <a:lvl5pPr marL="1371328" algn="l" defTabSz="342830" rtl="0" eaLnBrk="1" latinLnBrk="0" hangingPunct="1">
        <a:defRPr sz="1400" kern="1200">
          <a:solidFill>
            <a:schemeClr val="tx1"/>
          </a:solidFill>
          <a:latin typeface="+mn-lt"/>
          <a:ea typeface="+mn-ea"/>
          <a:cs typeface="+mn-cs"/>
        </a:defRPr>
      </a:lvl5pPr>
      <a:lvl6pPr marL="1714163" algn="l" defTabSz="342830" rtl="0" eaLnBrk="1" latinLnBrk="0" hangingPunct="1">
        <a:defRPr sz="1400" kern="1200">
          <a:solidFill>
            <a:schemeClr val="tx1"/>
          </a:solidFill>
          <a:latin typeface="+mn-lt"/>
          <a:ea typeface="+mn-ea"/>
          <a:cs typeface="+mn-cs"/>
        </a:defRPr>
      </a:lvl6pPr>
      <a:lvl7pPr marL="2056991" algn="l" defTabSz="342830" rtl="0" eaLnBrk="1" latinLnBrk="0" hangingPunct="1">
        <a:defRPr sz="1400" kern="1200">
          <a:solidFill>
            <a:schemeClr val="tx1"/>
          </a:solidFill>
          <a:latin typeface="+mn-lt"/>
          <a:ea typeface="+mn-ea"/>
          <a:cs typeface="+mn-cs"/>
        </a:defRPr>
      </a:lvl7pPr>
      <a:lvl8pPr marL="2399820" algn="l" defTabSz="342830" rtl="0" eaLnBrk="1" latinLnBrk="0" hangingPunct="1">
        <a:defRPr sz="1400" kern="1200">
          <a:solidFill>
            <a:schemeClr val="tx1"/>
          </a:solidFill>
          <a:latin typeface="+mn-lt"/>
          <a:ea typeface="+mn-ea"/>
          <a:cs typeface="+mn-cs"/>
        </a:defRPr>
      </a:lvl8pPr>
      <a:lvl9pPr marL="2742650" algn="l" defTabSz="34283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ctr" anchorCtr="0" compatLnSpc="1">
            <a:prstTxWarp prst="textNoShape">
              <a:avLst/>
            </a:prstTxWarp>
          </a:bodyPr>
          <a:lstStyle/>
          <a:p>
            <a:pPr lvl="0"/>
            <a:r>
              <a:rPr lang="ru-RU" altLang="zh-CN"/>
              <a:t>Образец заголовка</a:t>
            </a:r>
          </a:p>
        </p:txBody>
      </p:sp>
      <p:sp>
        <p:nvSpPr>
          <p:cNvPr id="1027" name="Текст 2"/>
          <p:cNvSpPr>
            <a:spLocks noGrp="1" noChangeArrowheads="1"/>
          </p:cNvSpPr>
          <p:nvPr>
            <p:ph type="body" idx="4294967295"/>
          </p:nvPr>
        </p:nvSpPr>
        <p:spPr bwMode="auto">
          <a:xfrm>
            <a:off x="628650" y="1369218"/>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t" anchorCtr="0" compatLnSpc="1">
            <a:prstTxWarp prst="textNoShape">
              <a:avLst/>
            </a:prstTxWarp>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p>
        </p:txBody>
      </p:sp>
      <p:sp>
        <p:nvSpPr>
          <p:cNvPr id="4" name="Дата 3"/>
          <p:cNvSpPr>
            <a:spLocks noGrp="1"/>
          </p:cNvSpPr>
          <p:nvPr>
            <p:ph type="dt" sz="half" idx="2"/>
          </p:nvPr>
        </p:nvSpPr>
        <p:spPr>
          <a:xfrm>
            <a:off x="628650" y="4767264"/>
            <a:ext cx="2057400" cy="273844"/>
          </a:xfrm>
          <a:prstGeom prst="rect">
            <a:avLst/>
          </a:prstGeom>
        </p:spPr>
        <p:txBody>
          <a:bodyPr vert="horz" lIns="68570" tIns="34289" rIns="68570" bIns="34289" rtlCol="0" anchor="ctr"/>
          <a:lstStyle>
            <a:lvl1pPr algn="l" eaLnBrk="1" fontAlgn="auto" hangingPunct="1">
              <a:defRPr sz="900" noProof="1">
                <a:solidFill>
                  <a:schemeClr val="tx1">
                    <a:tint val="75000"/>
                  </a:schemeClr>
                </a:solidFill>
                <a:latin typeface="+mn-lt"/>
                <a:cs typeface="+mn-cs"/>
              </a:defRPr>
            </a:lvl1pPr>
          </a:lstStyle>
          <a:p>
            <a:pPr defTabSz="914243">
              <a:spcBef>
                <a:spcPct val="0"/>
              </a:spcBef>
              <a:spcAft>
                <a:spcPct val="0"/>
              </a:spcAft>
              <a:defRPr/>
            </a:pPr>
            <a:fld id="{B8FF9136-A154-4184-89D5-F978DB7AE209}" type="datetimeFigureOut">
              <a:rPr lang="ru-RU" smtClean="0">
                <a:solidFill>
                  <a:prstClr val="black">
                    <a:tint val="75000"/>
                  </a:prstClr>
                </a:solidFill>
              </a:rPr>
              <a:pPr defTabSz="914243">
                <a:spcBef>
                  <a:spcPct val="0"/>
                </a:spcBef>
                <a:spcAft>
                  <a:spcPct val="0"/>
                </a:spcAft>
                <a:defRPr/>
              </a:pPr>
              <a:t>13.12.2023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4"/>
            <a:ext cx="3086100" cy="273844"/>
          </a:xfrm>
          <a:prstGeom prst="rect">
            <a:avLst/>
          </a:prstGeom>
        </p:spPr>
        <p:txBody>
          <a:bodyPr vert="horz" lIns="68570" tIns="34289" rIns="68570" bIns="34289" rtlCol="0" anchor="ctr"/>
          <a:lstStyle>
            <a:lvl1pPr algn="ctr" eaLnBrk="1" fontAlgn="auto" hangingPunct="1">
              <a:defRPr sz="900" noProof="1">
                <a:solidFill>
                  <a:schemeClr val="tx1">
                    <a:tint val="75000"/>
                  </a:schemeClr>
                </a:solidFill>
                <a:cs typeface="+mn-cs"/>
              </a:defRPr>
            </a:lvl1pPr>
          </a:lstStyle>
          <a:p>
            <a:pPr defTabSz="914243">
              <a:spcBef>
                <a:spcPct val="0"/>
              </a:spcBef>
              <a:spcAft>
                <a:spcPct val="0"/>
              </a:spcAft>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4"/>
            <a:ext cx="2057400" cy="273844"/>
          </a:xfrm>
          <a:prstGeom prst="rect">
            <a:avLst/>
          </a:prstGeom>
        </p:spPr>
        <p:txBody>
          <a:bodyPr vert="horz" wrap="square" lIns="68570" tIns="34289" rIns="68570" bIns="34289" numCol="1" anchor="ctr" anchorCtr="0" compatLnSpc="1">
            <a:prstTxWarp prst="textNoShape">
              <a:avLst/>
            </a:prstTxWarp>
          </a:bodyPr>
          <a:lstStyle>
            <a:lvl1pPr algn="r" eaLnBrk="1" hangingPunct="1">
              <a:defRPr sz="900">
                <a:solidFill>
                  <a:srgbClr val="898989"/>
                </a:solidFill>
                <a:cs typeface="+mn-cs"/>
              </a:defRPr>
            </a:lvl1pPr>
          </a:lstStyle>
          <a:p>
            <a:pPr defTabSz="914243" fontAlgn="base">
              <a:spcBef>
                <a:spcPct val="0"/>
              </a:spcBef>
              <a:spcAft>
                <a:spcPct val="0"/>
              </a:spcAft>
              <a:defRPr/>
            </a:pPr>
            <a:fld id="{F63E92BD-9B35-461B-828F-97167288136D}" type="slidenum">
              <a:rPr lang="ru-RU" altLang="zh-CN" smtClean="0"/>
              <a:pPr defTabSz="914243" fontAlgn="base">
                <a:spcBef>
                  <a:spcPct val="0"/>
                </a:spcBef>
                <a:spcAft>
                  <a:spcPct val="0"/>
                </a:spcAft>
                <a:defRPr/>
              </a:pPr>
              <a:t>‹#›</a:t>
            </a:fld>
            <a:endParaRPr lang="ru-RU" altLang="zh-CN"/>
          </a:p>
        </p:txBody>
      </p:sp>
    </p:spTree>
    <p:extLst>
      <p:ext uri="{BB962C8B-B14F-4D97-AF65-F5344CB8AC3E}">
        <p14:creationId xmlns:p14="http://schemas.microsoft.com/office/powerpoint/2010/main" val="150561119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39"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681"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522"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362"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22" indent="-171422"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265" indent="-171422"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102" indent="-171422"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9940" indent="-171422"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2779" indent="-171422"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9" rIns="68574" bIns="34289" numCol="1" anchor="ctr" anchorCtr="0" compatLnSpc="1">
            <a:prstTxWarp prst="textNoShape">
              <a:avLst/>
            </a:prstTxWarp>
          </a:bodyPr>
          <a:lstStyle/>
          <a:p>
            <a:pPr lvl="0"/>
            <a:r>
              <a:rPr lang="ru-RU" altLang="zh-CN"/>
              <a:t>Образец заголовка</a:t>
            </a:r>
          </a:p>
        </p:txBody>
      </p:sp>
      <p:sp>
        <p:nvSpPr>
          <p:cNvPr id="1027" name="Текст 2"/>
          <p:cNvSpPr>
            <a:spLocks noGrp="1" noChangeArrowheads="1"/>
          </p:cNvSpPr>
          <p:nvPr>
            <p:ph type="body" idx="4294967295"/>
          </p:nvPr>
        </p:nvSpPr>
        <p:spPr bwMode="auto">
          <a:xfrm>
            <a:off x="628650" y="1369218"/>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4" tIns="34289" rIns="68574" bIns="34289" numCol="1" anchor="t" anchorCtr="0" compatLnSpc="1">
            <a:prstTxWarp prst="textNoShape">
              <a:avLst/>
            </a:prstTxWarp>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p>
        </p:txBody>
      </p:sp>
      <p:sp>
        <p:nvSpPr>
          <p:cNvPr id="4" name="Дата 3"/>
          <p:cNvSpPr>
            <a:spLocks noGrp="1"/>
          </p:cNvSpPr>
          <p:nvPr>
            <p:ph type="dt" sz="half" idx="2"/>
          </p:nvPr>
        </p:nvSpPr>
        <p:spPr>
          <a:xfrm>
            <a:off x="628650" y="4767264"/>
            <a:ext cx="2057400" cy="273844"/>
          </a:xfrm>
          <a:prstGeom prst="rect">
            <a:avLst/>
          </a:prstGeom>
        </p:spPr>
        <p:txBody>
          <a:bodyPr vert="horz" lIns="68574" tIns="34289" rIns="68574" bIns="34289" rtlCol="0" anchor="ctr"/>
          <a:lstStyle>
            <a:lvl1pPr algn="l" eaLnBrk="1" fontAlgn="auto" hangingPunct="1">
              <a:defRPr sz="900" noProof="1">
                <a:solidFill>
                  <a:schemeClr val="tx1">
                    <a:tint val="75000"/>
                  </a:schemeClr>
                </a:solidFill>
                <a:latin typeface="+mn-lt"/>
                <a:cs typeface="+mn-cs"/>
              </a:defRPr>
            </a:lvl1pPr>
          </a:lstStyle>
          <a:p>
            <a:pPr defTabSz="914310">
              <a:spcBef>
                <a:spcPct val="0"/>
              </a:spcBef>
              <a:spcAft>
                <a:spcPct val="0"/>
              </a:spcAft>
              <a:defRPr/>
            </a:pPr>
            <a:fld id="{B8FF9136-A154-4184-89D5-F978DB7AE209}" type="datetimeFigureOut">
              <a:rPr lang="ru-RU" smtClean="0">
                <a:solidFill>
                  <a:prstClr val="black">
                    <a:tint val="75000"/>
                  </a:prstClr>
                </a:solidFill>
              </a:rPr>
              <a:pPr defTabSz="914310">
                <a:spcBef>
                  <a:spcPct val="0"/>
                </a:spcBef>
                <a:spcAft>
                  <a:spcPct val="0"/>
                </a:spcAft>
                <a:defRPr/>
              </a:pPr>
              <a:t>13.12.2023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4"/>
            <a:ext cx="3086100" cy="273844"/>
          </a:xfrm>
          <a:prstGeom prst="rect">
            <a:avLst/>
          </a:prstGeom>
        </p:spPr>
        <p:txBody>
          <a:bodyPr vert="horz" lIns="68574" tIns="34289" rIns="68574" bIns="34289" rtlCol="0" anchor="ctr"/>
          <a:lstStyle>
            <a:lvl1pPr algn="ctr" eaLnBrk="1" fontAlgn="auto" hangingPunct="1">
              <a:defRPr sz="900" noProof="1">
                <a:solidFill>
                  <a:schemeClr val="tx1">
                    <a:tint val="75000"/>
                  </a:schemeClr>
                </a:solidFill>
                <a:cs typeface="+mn-cs"/>
              </a:defRPr>
            </a:lvl1pPr>
          </a:lstStyle>
          <a:p>
            <a:pPr defTabSz="914310">
              <a:spcBef>
                <a:spcPct val="0"/>
              </a:spcBef>
              <a:spcAft>
                <a:spcPct val="0"/>
              </a:spcAft>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4"/>
            <a:ext cx="2057400" cy="273844"/>
          </a:xfrm>
          <a:prstGeom prst="rect">
            <a:avLst/>
          </a:prstGeom>
        </p:spPr>
        <p:txBody>
          <a:bodyPr vert="horz" wrap="square" lIns="68574" tIns="34289" rIns="68574" bIns="34289" numCol="1" anchor="ctr" anchorCtr="0" compatLnSpc="1">
            <a:prstTxWarp prst="textNoShape">
              <a:avLst/>
            </a:prstTxWarp>
          </a:bodyPr>
          <a:lstStyle>
            <a:lvl1pPr algn="r" eaLnBrk="1" hangingPunct="1">
              <a:defRPr sz="900">
                <a:solidFill>
                  <a:srgbClr val="898989"/>
                </a:solidFill>
                <a:cs typeface="+mn-cs"/>
              </a:defRPr>
            </a:lvl1pPr>
          </a:lstStyle>
          <a:p>
            <a:pPr defTabSz="914310" fontAlgn="base">
              <a:spcBef>
                <a:spcPct val="0"/>
              </a:spcBef>
              <a:spcAft>
                <a:spcPct val="0"/>
              </a:spcAft>
              <a:defRPr/>
            </a:pPr>
            <a:fld id="{F63E92BD-9B35-461B-828F-97167288136D}" type="slidenum">
              <a:rPr lang="ru-RU" altLang="zh-CN" smtClean="0"/>
              <a:pPr defTabSz="914310" fontAlgn="base">
                <a:spcBef>
                  <a:spcPct val="0"/>
                </a:spcBef>
                <a:spcAft>
                  <a:spcPct val="0"/>
                </a:spcAft>
                <a:defRPr/>
              </a:pPr>
              <a:t>‹#›</a:t>
            </a:fld>
            <a:endParaRPr lang="ru-RU" altLang="zh-CN"/>
          </a:p>
        </p:txBody>
      </p:sp>
    </p:spTree>
    <p:extLst>
      <p:ext uri="{BB962C8B-B14F-4D97-AF65-F5344CB8AC3E}">
        <p14:creationId xmlns:p14="http://schemas.microsoft.com/office/powerpoint/2010/main" val="52998643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66"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32"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598"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464"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34" indent="-171434"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01" indent="-171434"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165" indent="-171434"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030" indent="-171434"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2896" indent="-171434"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jpeg"/><Relationship Id="rId18" Type="http://schemas.openxmlformats.org/officeDocument/2006/relationships/image" Target="../media/image12.jpeg"/><Relationship Id="rId3" Type="http://schemas.openxmlformats.org/officeDocument/2006/relationships/tags" Target="../tags/tag3.xml"/><Relationship Id="rId21" Type="http://schemas.openxmlformats.org/officeDocument/2006/relationships/image" Target="../media/image6.png"/><Relationship Id="rId7" Type="http://schemas.openxmlformats.org/officeDocument/2006/relationships/tags" Target="../tags/tag7.xml"/><Relationship Id="rId12" Type="http://schemas.openxmlformats.org/officeDocument/2006/relationships/slideLayout" Target="../slideLayouts/slideLayout89.xml"/><Relationship Id="rId17" Type="http://schemas.openxmlformats.org/officeDocument/2006/relationships/image" Target="../media/image11.jpg"/><Relationship Id="rId2" Type="http://schemas.openxmlformats.org/officeDocument/2006/relationships/tags" Target="../tags/tag2.xml"/><Relationship Id="rId16" Type="http://schemas.openxmlformats.org/officeDocument/2006/relationships/image" Target="../media/image10.jpg"/><Relationship Id="rId20" Type="http://schemas.openxmlformats.org/officeDocument/2006/relationships/image" Target="../media/image1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9.jpg"/><Relationship Id="rId10" Type="http://schemas.openxmlformats.org/officeDocument/2006/relationships/tags" Target="../tags/tag10.xml"/><Relationship Id="rId19" Type="http://schemas.openxmlformats.org/officeDocument/2006/relationships/image" Target="../media/image1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jpg"/><Relationship Id="rId22"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8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8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9.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9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m.tj/url?url=http://www.proza.ru/2008/04/20/477&amp;rct=j&amp;frm=1&amp;q=&amp;esrc=s&amp;sa=U&amp;ei=JdyZU6uXG8viywO_j4LwBQ&amp;ved=0CCAQ9QEwAA&amp;usg=AFQjCNHYwZuSvxn63OTqWiv0YBJJvpE1RA" TargetMode="External"/><Relationship Id="rId13"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89.xml"/><Relationship Id="rId6" Type="http://schemas.openxmlformats.org/officeDocument/2006/relationships/image" Target="../media/image20.jpeg"/><Relationship Id="rId11" Type="http://schemas.microsoft.com/office/2007/relationships/hdphoto" Target="../media/hdphoto4.wdp"/><Relationship Id="rId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3.wdp"/><Relationship Id="rId7" Type="http://schemas.openxmlformats.org/officeDocument/2006/relationships/diagramColors" Target="../diagrams/colors6.xml"/><Relationship Id="rId2" Type="http://schemas.openxmlformats.org/officeDocument/2006/relationships/image" Target="../media/image5.png"/><Relationship Id="rId1" Type="http://schemas.openxmlformats.org/officeDocument/2006/relationships/slideLayout" Target="../slideLayouts/slideLayout88.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microsoft.com/office/2007/relationships/hdphoto" Target="../media/hdphoto4.wdp"/><Relationship Id="rId4" Type="http://schemas.openxmlformats.org/officeDocument/2006/relationships/diagramData" Target="../diagrams/data6.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88.xml"/><Relationship Id="rId6" Type="http://schemas.microsoft.com/office/2007/relationships/diagramDrawing" Target="../diagrams/drawing7.xml"/><Relationship Id="rId5" Type="http://schemas.openxmlformats.org/officeDocument/2006/relationships/diagramColors" Target="../diagrams/colors7.xml"/><Relationship Id="rId10" Type="http://schemas.microsoft.com/office/2007/relationships/hdphoto" Target="../media/hdphoto4.wdp"/><Relationship Id="rId4" Type="http://schemas.openxmlformats.org/officeDocument/2006/relationships/diagramQuickStyle" Target="../diagrams/quickStyle7.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9.xml"/><Relationship Id="rId5" Type="http://schemas.microsoft.com/office/2007/relationships/hdphoto" Target="../media/hdphoto4.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9.xml"/><Relationship Id="rId5" Type="http://schemas.microsoft.com/office/2007/relationships/hdphoto" Target="../media/hdphoto4.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89.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microsoft.com/office/2007/relationships/hdphoto" Target="../media/hdphoto4.wdp"/><Relationship Id="rId2" Type="http://schemas.openxmlformats.org/officeDocument/2006/relationships/image" Target="../media/image30.jpeg"/><Relationship Id="rId1" Type="http://schemas.openxmlformats.org/officeDocument/2006/relationships/slideLayout" Target="../slideLayouts/slideLayout89.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89.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30.jpeg"/><Relationship Id="rId1" Type="http://schemas.openxmlformats.org/officeDocument/2006/relationships/slideLayout" Target="../slideLayouts/slideLayout89.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89.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image" Target="../media/image30.jpeg"/><Relationship Id="rId1" Type="http://schemas.openxmlformats.org/officeDocument/2006/relationships/slideLayout" Target="../slideLayouts/slideLayout89.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89.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8.xml"/><Relationship Id="rId5" Type="http://schemas.microsoft.com/office/2007/relationships/hdphoto" Target="../media/hdphoto4.wdp"/><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7.xml"/><Relationship Id="rId5" Type="http://schemas.openxmlformats.org/officeDocument/2006/relationships/image" Target="../media/image41.jpeg"/><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47.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8.png"/><Relationship Id="rId1" Type="http://schemas.openxmlformats.org/officeDocument/2006/relationships/slideLayout" Target="../slideLayouts/slideLayout4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47.xml"/><Relationship Id="rId4" Type="http://schemas.openxmlformats.org/officeDocument/2006/relationships/image" Target="../media/image47.emf"/></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89.xml"/><Relationship Id="rId4" Type="http://schemas.microsoft.com/office/2007/relationships/hdphoto" Target="../media/hdphoto4.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oleObject" Target="../embeddings/oleObject1.bin"/><Relationship Id="rId1" Type="http://schemas.openxmlformats.org/officeDocument/2006/relationships/slideLayout" Target="../slideLayouts/slideLayout132.xml"/><Relationship Id="rId5" Type="http://schemas.openxmlformats.org/officeDocument/2006/relationships/image" Target="../media/image53.jpeg"/><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oleObject" Target="../embeddings/oleObject2.bin"/><Relationship Id="rId1" Type="http://schemas.openxmlformats.org/officeDocument/2006/relationships/slideLayout" Target="../slideLayouts/slideLayout143.xml"/><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5.png"/><Relationship Id="rId1" Type="http://schemas.openxmlformats.org/officeDocument/2006/relationships/slideLayout" Target="../slideLayouts/slideLayout154.xml"/><Relationship Id="rId4" Type="http://schemas.openxmlformats.org/officeDocument/2006/relationships/image" Target="../media/image53.jpeg"/></Relationships>
</file>

<file path=ppt/slides/_rels/slide6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9.xml"/><Relationship Id="rId5" Type="http://schemas.microsoft.com/office/2007/relationships/hdphoto" Target="../media/hdphoto4.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8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8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5"/>
          <p:cNvSpPr txBox="1"/>
          <p:nvPr/>
        </p:nvSpPr>
        <p:spPr>
          <a:xfrm>
            <a:off x="556659" y="1409507"/>
            <a:ext cx="4794486" cy="1754326"/>
          </a:xfrm>
          <a:prstGeom prst="rect">
            <a:avLst/>
          </a:prstGeom>
          <a:solidFill>
            <a:schemeClr val="tx2">
              <a:lumMod val="10000"/>
              <a:lumOff val="90000"/>
            </a:schemeClr>
          </a:solidFill>
          <a:ln>
            <a:noFill/>
          </a:ln>
          <a:effectLst/>
          <a:scene3d>
            <a:camera prst="orthographicFront">
              <a:rot lat="0" lon="0" rev="0"/>
            </a:camera>
            <a:lightRig rig="chilly" dir="t">
              <a:rot lat="0" lon="0" rev="18480000"/>
            </a:lightRig>
          </a:scene3d>
          <a:sp3d prstMaterial="clear">
            <a:bevelT w="0" h="0"/>
          </a:sp3d>
        </p:spPr>
        <p:style>
          <a:lnRef idx="0">
            <a:schemeClr val="accent2"/>
          </a:lnRef>
          <a:fillRef idx="3">
            <a:schemeClr val="accent2"/>
          </a:fillRef>
          <a:effectRef idx="3">
            <a:schemeClr val="accent2"/>
          </a:effectRef>
          <a:fontRef idx="minor">
            <a:schemeClr val="lt1"/>
          </a:fontRef>
        </p:style>
        <p:txBody>
          <a:bodyPr wrap="square" lIns="91420" tIns="45710" rIns="91420" bIns="45710" rtlCol="0">
            <a:spAutoFit/>
          </a:bodyPr>
          <a:lst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tg-Cyrl-TJ" sz="2000" b="1" dirty="0">
                <a:effectLst>
                  <a:outerShdw blurRad="38100" dist="38100" dir="2700000" algn="tl">
                    <a:srgbClr val="000000">
                      <a:alpha val="43137"/>
                    </a:srgbClr>
                  </a:outerShdw>
                </a:effectLst>
                <a:latin typeface="Times New Roman Tj" pitchFamily="18" charset="-52"/>
              </a:rPr>
              <a:t>Худидоракунии маҳаллӣ ва бахши хусуси ( бизнеси хурд ва миёна) дар шаҳрак ва деҳоти Ҷумҳурии Тоҷикистон</a:t>
            </a:r>
            <a:endParaRPr lang="ru-RU" sz="2000" dirty="0">
              <a:effectLst>
                <a:outerShdw blurRad="38100" dist="38100" dir="2700000" algn="tl">
                  <a:srgbClr val="000000">
                    <a:alpha val="43137"/>
                  </a:srgbClr>
                </a:outerShdw>
              </a:effectLst>
              <a:latin typeface="Times New Roman Tj" pitchFamily="18" charset="-52"/>
            </a:endParaRPr>
          </a:p>
          <a:p>
            <a:pPr algn="ctr"/>
            <a:r>
              <a:rPr lang="tg-Cyrl-TJ" sz="2800" dirty="0">
                <a:latin typeface="Times New Roman" panose="02020603050405020304" pitchFamily="18" charset="0"/>
                <a:cs typeface="Times New Roman" panose="02020603050405020304" pitchFamily="18" charset="0"/>
              </a:rPr>
              <a:t> </a:t>
            </a:r>
            <a:endParaRPr lang="en-US" sz="2800" b="1" spc="50" dirty="0">
              <a:ln w="11430"/>
              <a:effectLst>
                <a:outerShdw blurRad="38100" dist="38100" dir="2700000" algn="tl">
                  <a:srgbClr val="000000">
                    <a:alpha val="43137"/>
                  </a:srgbClr>
                </a:outerShdw>
              </a:effectLst>
              <a:latin typeface="Myriad Pro" panose="020B0503030403020204" pitchFamily="34" charset="0"/>
            </a:endParaRPr>
          </a:p>
        </p:txBody>
      </p:sp>
      <p:pic>
        <p:nvPicPr>
          <p:cNvPr id="1027" name="Picture 3" descr="C:\Users\Alisher\Desktop\ппппппппппппп\depositphotos_10066854-stock-photo-financial-diagrams-charts-and-graphs.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2721936" y="1"/>
            <a:ext cx="6347632" cy="5039832"/>
          </a:xfrm>
          <a:prstGeom prst="rtTriangle">
            <a:avLst/>
          </a:prstGeom>
          <a:solidFill>
            <a:srgbClr val="FFFFFF"/>
          </a:solidFill>
          <a:ln w="57150" cap="sq">
            <a:solidFill>
              <a:schemeClr val="bg1">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6" descr="C:\Users\Admin\Pictures\Emblem_of_Tajikistan_svg.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58" b="98283" l="2058" r="100000"/>
                    </a14:imgEffect>
                  </a14:imgLayer>
                </a14:imgProps>
              </a:ext>
              <a:ext uri="{28A0092B-C50C-407E-A947-70E740481C1C}">
                <a14:useLocalDpi xmlns:a14="http://schemas.microsoft.com/office/drawing/2010/main" val="0"/>
              </a:ext>
            </a:extLst>
          </a:blip>
          <a:srcRect/>
          <a:stretch>
            <a:fillRect/>
          </a:stretch>
        </p:blipFill>
        <p:spPr bwMode="auto">
          <a:xfrm>
            <a:off x="375684" y="81626"/>
            <a:ext cx="1286538" cy="1242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p:nvPr/>
        </p:nvSpPr>
        <p:spPr>
          <a:xfrm>
            <a:off x="1662222" y="160704"/>
            <a:ext cx="6463746" cy="1200329"/>
          </a:xfrm>
          <a:prstGeom prst="rect">
            <a:avLst/>
          </a:prstGeom>
          <a:noFill/>
        </p:spPr>
        <p:txBody>
          <a:bodyPr wrap="square" lIns="91420" tIns="45710" rIns="91420" bIns="45710" rtlCol="0">
            <a:spAutoFit/>
          </a:bodyPr>
          <a:lst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ru-RU" sz="2000" b="1" dirty="0">
                <a:latin typeface="Times New Roman" panose="02020603050405020304" pitchFamily="18" charset="0"/>
                <a:cs typeface="Times New Roman" panose="02020603050405020304" pitchFamily="18" charset="0"/>
              </a:rPr>
              <a:t>АКАДЕМИЯИ ИДОРАКУНИИ ДАВЛАТИИ НАЗДИ ПРЕЗИДЕНТИ</a:t>
            </a:r>
            <a:endParaRPr lang="tg-Cyrl-TJ" sz="2000" b="1" dirty="0">
              <a:latin typeface="Times New Roman" panose="02020603050405020304" pitchFamily="18" charset="0"/>
              <a:cs typeface="Times New Roman" panose="02020603050405020304" pitchFamily="18" charset="0"/>
            </a:endParaRPr>
          </a:p>
          <a:p>
            <a:pPr algn="ctr"/>
            <a:r>
              <a:rPr lang="tg-Cyrl-TJ" sz="2000" b="1" dirty="0">
                <a:latin typeface="Times New Roman" panose="02020603050405020304" pitchFamily="18" charset="0"/>
                <a:cs typeface="Times New Roman" panose="02020603050405020304" pitchFamily="18" charset="0"/>
              </a:rPr>
              <a:t>ҶУМҲУРИИ ТОҶИКИСТОН</a:t>
            </a:r>
            <a:endParaRPr lang="en-US" sz="2000" b="1" dirty="0">
              <a:latin typeface="Times New Roman" panose="02020603050405020304" pitchFamily="18" charset="0"/>
              <a:cs typeface="Times New Roman" panose="02020603050405020304" pitchFamily="18" charset="0"/>
            </a:endParaRPr>
          </a:p>
          <a:p>
            <a:pPr algn="ctr"/>
            <a:endParaRPr lang="ru-RU"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yriad Pro" panose="020B0503030403020204" pitchFamily="34" charset="0"/>
            </a:endParaRPr>
          </a:p>
        </p:txBody>
      </p:sp>
    </p:spTree>
    <p:extLst>
      <p:ext uri="{BB962C8B-B14F-4D97-AF65-F5344CB8AC3E}">
        <p14:creationId xmlns:p14="http://schemas.microsoft.com/office/powerpoint/2010/main" val="3703085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par>
                                <p:cTn id="20" presetID="53" presetClass="entr" presetSubtype="16" fill="hold" nodeType="withEffect">
                                  <p:stCondLst>
                                    <p:cond delay="50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1000" fill="hold"/>
                                        <p:tgtEl>
                                          <p:spTgt spid="1027"/>
                                        </p:tgtEl>
                                        <p:attrNameLst>
                                          <p:attrName>ppt_w</p:attrName>
                                        </p:attrNameLst>
                                      </p:cBhvr>
                                      <p:tavLst>
                                        <p:tav tm="0">
                                          <p:val>
                                            <p:fltVal val="0"/>
                                          </p:val>
                                        </p:tav>
                                        <p:tav tm="100000">
                                          <p:val>
                                            <p:strVal val="#ppt_w"/>
                                          </p:val>
                                        </p:tav>
                                      </p:tavLst>
                                    </p:anim>
                                    <p:anim calcmode="lin" valueType="num">
                                      <p:cBhvr>
                                        <p:cTn id="23" dur="1000" fill="hold"/>
                                        <p:tgtEl>
                                          <p:spTgt spid="1027"/>
                                        </p:tgtEl>
                                        <p:attrNameLst>
                                          <p:attrName>ppt_h</p:attrName>
                                        </p:attrNameLst>
                                      </p:cBhvr>
                                      <p:tavLst>
                                        <p:tav tm="0">
                                          <p:val>
                                            <p:fltVal val="0"/>
                                          </p:val>
                                        </p:tav>
                                        <p:tav tm="100000">
                                          <p:val>
                                            <p:strVal val="#ppt_h"/>
                                          </p:val>
                                        </p:tav>
                                      </p:tavLst>
                                    </p:anim>
                                    <p:animEffect transition="in" filter="fade">
                                      <p:cBhvr>
                                        <p:cTn id="24"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2" y="4767749"/>
            <a:ext cx="9217024"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6" name="Picture 5" descr="gerb_left.jpg"/>
          <p:cNvPicPr>
            <a:picLocks noChangeAspect="1"/>
          </p:cNvPicPr>
          <p:nvPr/>
        </p:nvPicPr>
        <p:blipFill>
          <a:blip r:embed="rId13" cstate="print"/>
          <a:stretch>
            <a:fillRect/>
          </a:stretch>
        </p:blipFill>
        <p:spPr>
          <a:xfrm>
            <a:off x="0" y="114300"/>
            <a:ext cx="1752600" cy="571500"/>
          </a:xfrm>
          <a:prstGeom prst="rect">
            <a:avLst/>
          </a:prstGeom>
        </p:spPr>
      </p:pic>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0" name="Номер слайда 9"/>
          <p:cNvSpPr>
            <a:spLocks noGrp="1"/>
          </p:cNvSpPr>
          <p:nvPr>
            <p:ph type="sldNum" sz="quarter" idx="12"/>
          </p:nvPr>
        </p:nvSpPr>
        <p:spPr/>
        <p:txBody>
          <a:bodyPr/>
          <a:lstStyle/>
          <a:p>
            <a:fld id="{69488D2D-2EE1-4AC8-91E4-4219E0C0BE7A}" type="slidenum">
              <a:rPr lang="en-US" sz="1600">
                <a:solidFill>
                  <a:prstClr val="black">
                    <a:tint val="75000"/>
                  </a:prstClr>
                </a:solidFill>
              </a:rPr>
              <a:pPr/>
              <a:t>10</a:t>
            </a:fld>
            <a:endParaRPr lang="en-US" sz="1600" dirty="0">
              <a:solidFill>
                <a:prstClr val="black">
                  <a:tint val="75000"/>
                </a:prstClr>
              </a:solidFill>
            </a:endParaRPr>
          </a:p>
        </p:txBody>
      </p:sp>
      <p:sp>
        <p:nvSpPr>
          <p:cNvPr id="19" name="Rectangle 2"/>
          <p:cNvSpPr>
            <a:spLocks noChangeArrowheads="1"/>
          </p:cNvSpPr>
          <p:nvPr/>
        </p:nvSpPr>
        <p:spPr bwMode="auto">
          <a:xfrm>
            <a:off x="1619523" y="94459"/>
            <a:ext cx="7391400" cy="571500"/>
          </a:xfrm>
          <a:prstGeom prst="rect">
            <a:avLst/>
          </a:prstGeom>
          <a:ln/>
        </p:spPr>
        <p:style>
          <a:lnRef idx="1">
            <a:schemeClr val="accent1"/>
          </a:lnRef>
          <a:fillRef idx="2">
            <a:schemeClr val="accent1"/>
          </a:fillRef>
          <a:effectRef idx="1">
            <a:schemeClr val="accent1"/>
          </a:effectRef>
          <a:fontRef idx="minor">
            <a:schemeClr val="dk1"/>
          </a:fontRef>
        </p:style>
        <p:txBody>
          <a:bodyPr lIns="91420" tIns="45710" rIns="91420" bIns="45710" anchor="ctr"/>
          <a:lstStyle/>
          <a:p>
            <a:pPr algn="ctr" defTabSz="914175"/>
            <a:r>
              <a:rPr lang="ru-RU" sz="2400" b="1" dirty="0">
                <a:solidFill>
                  <a:prstClr val="black"/>
                </a:solidFill>
                <a:cs typeface="Calibri" pitchFamily="34" charset="0"/>
              </a:rPr>
              <a:t>СОҲАҲОИ ТАТБИҚИ ШДБХ </a:t>
            </a:r>
          </a:p>
        </p:txBody>
      </p:sp>
      <p:sp>
        <p:nvSpPr>
          <p:cNvPr id="37" name="Прямоугольник 36"/>
          <p:cNvSpPr/>
          <p:nvPr/>
        </p:nvSpPr>
        <p:spPr>
          <a:xfrm>
            <a:off x="-36512" y="929159"/>
            <a:ext cx="9217024" cy="3838590"/>
          </a:xfrm>
          <a:prstGeom prst="rect">
            <a:avLst/>
          </a:prstGeom>
          <a:ln/>
        </p:spPr>
        <p:style>
          <a:lnRef idx="1">
            <a:schemeClr val="accent1"/>
          </a:lnRef>
          <a:fillRef idx="2">
            <a:schemeClr val="accent1"/>
          </a:fillRef>
          <a:effectRef idx="1">
            <a:schemeClr val="accent1"/>
          </a:effectRef>
          <a:fontRef idx="minor">
            <a:schemeClr val="dk1"/>
          </a:fontRef>
        </p:style>
        <p:txBody>
          <a:bodyPr lIns="91420" tIns="45710" rIns="91420" bIns="45710" rtlCol="0" anchor="ctr"/>
          <a:lstStyle/>
          <a:p>
            <a:pPr algn="ctr" defTabSz="914175"/>
            <a:endParaRPr lang="ru-RU" sz="1800">
              <a:solidFill>
                <a:prstClr val="black"/>
              </a:solidFill>
            </a:endParaRPr>
          </a:p>
        </p:txBody>
      </p:sp>
      <p:sp>
        <p:nvSpPr>
          <p:cNvPr id="39" name="Rectangle 6"/>
          <p:cNvSpPr>
            <a:spLocks noChangeArrowheads="1"/>
          </p:cNvSpPr>
          <p:nvPr>
            <p:custDataLst>
              <p:tags r:id="rId1"/>
            </p:custDataLst>
          </p:nvPr>
        </p:nvSpPr>
        <p:spPr bwMode="gray">
          <a:xfrm>
            <a:off x="-51703" y="676001"/>
            <a:ext cx="2803313" cy="42184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20" tIns="45710" rIns="91420" bIns="45710" anchor="ctr"/>
          <a:lstStyle/>
          <a:p>
            <a:pPr algn="ctr" defTabSz="1018921">
              <a:lnSpc>
                <a:spcPct val="80000"/>
              </a:lnSpc>
              <a:spcBef>
                <a:spcPct val="20000"/>
              </a:spcBef>
              <a:defRPr/>
            </a:pPr>
            <a:r>
              <a:rPr lang="ru-RU" sz="2400" b="1" dirty="0" err="1">
                <a:solidFill>
                  <a:srgbClr val="504436"/>
                </a:solidFill>
                <a:cs typeface="Calibri" pitchFamily="34" charset="0"/>
              </a:rPr>
              <a:t>Нақлиёт</a:t>
            </a:r>
            <a:endParaRPr lang="en-GB" sz="2400" b="1" dirty="0">
              <a:solidFill>
                <a:srgbClr val="504436"/>
              </a:solidFill>
              <a:cs typeface="Calibri" pitchFamily="34" charset="0"/>
            </a:endParaRPr>
          </a:p>
        </p:txBody>
      </p:sp>
      <p:sp>
        <p:nvSpPr>
          <p:cNvPr id="40" name="Rectangle 6"/>
          <p:cNvSpPr>
            <a:spLocks noChangeArrowheads="1"/>
          </p:cNvSpPr>
          <p:nvPr>
            <p:custDataLst>
              <p:tags r:id="rId2"/>
            </p:custDataLst>
          </p:nvPr>
        </p:nvSpPr>
        <p:spPr bwMode="gray">
          <a:xfrm>
            <a:off x="-36512" y="1121228"/>
            <a:ext cx="2803314" cy="3610771"/>
          </a:xfrm>
          <a:prstGeom prst="rect">
            <a:avLst/>
          </a:prstGeom>
          <a:ln>
            <a:headEnd/>
            <a:tailEnd/>
          </a:ln>
        </p:spPr>
        <p:style>
          <a:lnRef idx="0">
            <a:schemeClr val="accent5"/>
          </a:lnRef>
          <a:fillRef idx="1001">
            <a:schemeClr val="dk2"/>
          </a:fillRef>
          <a:effectRef idx="3">
            <a:schemeClr val="accent5"/>
          </a:effectRef>
          <a:fontRef idx="minor">
            <a:schemeClr val="lt1"/>
          </a:fontRef>
        </p:style>
        <p:txBody>
          <a:bodyPr lIns="91420" tIns="45710" rIns="91420" bIns="45710"/>
          <a:lstStyle/>
          <a:p>
            <a:pPr marL="85705" indent="-85705" defTabSz="1018921">
              <a:lnSpc>
                <a:spcPct val="80000"/>
              </a:lnSpc>
              <a:spcBef>
                <a:spcPct val="20000"/>
              </a:spcBef>
              <a:buClr>
                <a:srgbClr val="006699"/>
              </a:buClr>
              <a:buFont typeface="Wingdings" pitchFamily="2" charset="2"/>
              <a:buChar char="§"/>
            </a:pPr>
            <a:endParaRPr lang="ru-RU" sz="800" b="1" dirty="0">
              <a:solidFill>
                <a:srgbClr val="504436"/>
              </a:solidFill>
            </a:endParaRPr>
          </a:p>
          <a:p>
            <a:pPr marL="85705" indent="-85705" defTabSz="1018921">
              <a:lnSpc>
                <a:spcPct val="80000"/>
              </a:lnSpc>
              <a:spcBef>
                <a:spcPct val="20000"/>
              </a:spcBef>
              <a:buClr>
                <a:srgbClr val="006699"/>
              </a:buClr>
              <a:buFont typeface="Wingdings" pitchFamily="2" charset="2"/>
              <a:buChar char="§"/>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Роҳҳо</a:t>
            </a:r>
            <a:endParaRPr lang="ru-RU" sz="18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Купрукҳо</a:t>
            </a:r>
            <a:endParaRPr lang="ru-RU" sz="18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Истгоҳҳои</a:t>
            </a:r>
            <a:r>
              <a:rPr lang="ru-RU" sz="18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автобус</a:t>
            </a:r>
          </a:p>
          <a:p>
            <a:pPr marL="85705" indent="-85705" defTabSz="1018921">
              <a:lnSpc>
                <a:spcPct val="80000"/>
              </a:lnSpc>
              <a:spcBef>
                <a:spcPct val="20000"/>
              </a:spcBef>
              <a:buClr>
                <a:srgbClr val="006699"/>
              </a:buClr>
              <a:buFont typeface="Wingdings" pitchFamily="2" charset="2"/>
              <a:buChar char="§"/>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Роҳи</a:t>
            </a:r>
            <a:r>
              <a:rPr lang="ru-RU" sz="18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оҳан</a:t>
            </a:r>
            <a:r>
              <a:rPr lang="ru-RU" sz="18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p>
          <a:p>
            <a:pPr marL="85705" indent="-85705" defTabSz="1018921">
              <a:lnSpc>
                <a:spcPct val="80000"/>
              </a:lnSpc>
              <a:spcBef>
                <a:spcPct val="20000"/>
              </a:spcBef>
              <a:buClr>
                <a:srgbClr val="006699"/>
              </a:buClr>
              <a:buFont typeface="Wingdings" pitchFamily="2" charset="2"/>
              <a:buChar char="§"/>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Фурудгоҳҳо</a:t>
            </a:r>
            <a:endParaRPr lang="ru-RU" sz="18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sz="2100" b="1" dirty="0" err="1">
                <a:solidFill>
                  <a:prstClr val="white"/>
                </a:solidFill>
                <a:cs typeface="Calibri" pitchFamily="34" charset="0"/>
              </a:rPr>
              <a:t>Терминалҳо</a:t>
            </a:r>
            <a:endParaRPr lang="ru-RU" sz="2100" b="1" dirty="0">
              <a:solidFill>
                <a:prstClr val="white"/>
              </a:solidFill>
              <a:cs typeface="Calibri" pitchFamily="34" charset="0"/>
            </a:endParaRPr>
          </a:p>
          <a:p>
            <a:pPr defTabSz="1018921">
              <a:lnSpc>
                <a:spcPct val="80000"/>
              </a:lnSpc>
              <a:spcBef>
                <a:spcPct val="20000"/>
              </a:spcBef>
              <a:buClr>
                <a:srgbClr val="006699"/>
              </a:buClr>
            </a:pPr>
            <a:endParaRPr lang="ru-RU" sz="2300" dirty="0">
              <a:solidFill>
                <a:srgbClr val="504436"/>
              </a:solidFill>
            </a:endParaRPr>
          </a:p>
        </p:txBody>
      </p:sp>
      <p:pic>
        <p:nvPicPr>
          <p:cNvPr id="41" name="Рисунок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512" y="2707842"/>
            <a:ext cx="2811519" cy="2078154"/>
          </a:xfrm>
          <a:prstGeom prst="rect">
            <a:avLst/>
          </a:prstGeom>
        </p:spPr>
      </p:pic>
      <p:sp>
        <p:nvSpPr>
          <p:cNvPr id="42" name="Rectangle 6"/>
          <p:cNvSpPr>
            <a:spLocks noChangeArrowheads="1"/>
          </p:cNvSpPr>
          <p:nvPr>
            <p:custDataLst>
              <p:tags r:id="rId3"/>
            </p:custDataLst>
          </p:nvPr>
        </p:nvSpPr>
        <p:spPr bwMode="gray">
          <a:xfrm>
            <a:off x="2771800" y="685800"/>
            <a:ext cx="2196000" cy="4206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20" tIns="45710" rIns="91420" bIns="45710" anchor="ctr"/>
          <a:lstStyle/>
          <a:p>
            <a:pPr algn="ctr" defTabSz="1018921">
              <a:lnSpc>
                <a:spcPct val="80000"/>
              </a:lnSpc>
              <a:spcBef>
                <a:spcPct val="20000"/>
              </a:spcBef>
            </a:pPr>
            <a:r>
              <a:rPr lang="ru-RU" sz="2200" b="1" dirty="0">
                <a:solidFill>
                  <a:srgbClr val="504436"/>
                </a:solidFill>
                <a:cs typeface="Calibri" pitchFamily="34" charset="0"/>
              </a:rPr>
              <a:t>Об</a:t>
            </a:r>
            <a:endParaRPr lang="en-GB" sz="2200" b="1" dirty="0">
              <a:solidFill>
                <a:srgbClr val="504436"/>
              </a:solidFill>
              <a:cs typeface="Calibri" pitchFamily="34" charset="0"/>
            </a:endParaRPr>
          </a:p>
        </p:txBody>
      </p:sp>
      <p:sp>
        <p:nvSpPr>
          <p:cNvPr id="43" name="Rectangle 6"/>
          <p:cNvSpPr>
            <a:spLocks noChangeArrowheads="1"/>
          </p:cNvSpPr>
          <p:nvPr>
            <p:custDataLst>
              <p:tags r:id="rId4"/>
            </p:custDataLst>
          </p:nvPr>
        </p:nvSpPr>
        <p:spPr bwMode="gray">
          <a:xfrm>
            <a:off x="2781806" y="1097381"/>
            <a:ext cx="2302500" cy="3632221"/>
          </a:xfrm>
          <a:prstGeom prst="rect">
            <a:avLst/>
          </a:prstGeom>
          <a:ln>
            <a:headEnd/>
            <a:tailEnd/>
          </a:ln>
        </p:spPr>
        <p:style>
          <a:lnRef idx="0">
            <a:schemeClr val="accent5"/>
          </a:lnRef>
          <a:fillRef idx="1001">
            <a:schemeClr val="dk2"/>
          </a:fillRef>
          <a:effectRef idx="3">
            <a:schemeClr val="accent5"/>
          </a:effectRef>
          <a:fontRef idx="minor">
            <a:schemeClr val="lt1"/>
          </a:fontRef>
        </p:style>
        <p:txBody>
          <a:bodyPr lIns="91420" tIns="45710" rIns="91420" bIns="45710"/>
          <a:lstStyle/>
          <a:p>
            <a:pPr marL="85705" indent="-85705" defTabSz="1018921">
              <a:lnSpc>
                <a:spcPct val="80000"/>
              </a:lnSpc>
              <a:spcBef>
                <a:spcPct val="20000"/>
              </a:spcBef>
              <a:buClr>
                <a:srgbClr val="006699"/>
              </a:buClr>
              <a:buFont typeface="Wingdings" pitchFamily="2" charset="2"/>
              <a:buChar char="§"/>
            </a:pPr>
            <a:endParaRPr lang="ru-RU" sz="800" b="1" dirty="0">
              <a:solidFill>
                <a:srgbClr val="504436"/>
              </a:solidFill>
              <a:cs typeface="Times New Roman" pitchFamily="18" charset="0"/>
            </a:endParaRPr>
          </a:p>
          <a:p>
            <a:pPr marL="85705" indent="-85705" defTabSz="1018921">
              <a:lnSpc>
                <a:spcPct val="80000"/>
              </a:lnSpc>
              <a:spcBef>
                <a:spcPct val="20000"/>
              </a:spcBef>
              <a:buClr>
                <a:srgbClr val="006699"/>
              </a:buClr>
              <a:buFont typeface="Wingdings" pitchFamily="2" charset="2"/>
              <a:buChar char="§"/>
            </a:pPr>
            <a:r>
              <a:rPr lang="ru-RU" sz="16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Системаи</a:t>
            </a:r>
            <a:r>
              <a:rPr lang="ru-RU" sz="16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16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обтаъминкунӣ</a:t>
            </a:r>
            <a:r>
              <a:rPr lang="ru-RU" sz="16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16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ва</a:t>
            </a:r>
            <a:r>
              <a:rPr lang="ru-RU" sz="16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16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корезӣ</a:t>
            </a:r>
            <a:endParaRPr lang="ru-RU" sz="16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sz="16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Иншоотҳои</a:t>
            </a:r>
            <a:r>
              <a:rPr lang="ru-RU" sz="16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16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обтозакунӣ</a:t>
            </a:r>
            <a:endParaRPr lang="ru-RU" sz="16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sz="1600" b="1" dirty="0" err="1">
                <a:solidFill>
                  <a:prstClr val="white"/>
                </a:solidFill>
                <a:latin typeface="Times New Roman Tj" pitchFamily="18" charset="-52"/>
                <a:cs typeface="Calibri" pitchFamily="34" charset="0"/>
              </a:rPr>
              <a:t>Истгоҳҳои</a:t>
            </a:r>
            <a:r>
              <a:rPr lang="ru-RU" sz="1600" b="1" dirty="0">
                <a:solidFill>
                  <a:prstClr val="white"/>
                </a:solidFill>
                <a:latin typeface="Times New Roman Tj" pitchFamily="18" charset="-52"/>
                <a:cs typeface="Calibri" pitchFamily="34" charset="0"/>
              </a:rPr>
              <a:t> </a:t>
            </a:r>
            <a:r>
              <a:rPr lang="ru-RU" sz="1600" b="1" dirty="0" err="1">
                <a:solidFill>
                  <a:prstClr val="white"/>
                </a:solidFill>
                <a:latin typeface="Times New Roman Tj" pitchFamily="18" charset="-52"/>
                <a:cs typeface="Calibri" pitchFamily="34" charset="0"/>
              </a:rPr>
              <a:t>обкашӣ</a:t>
            </a:r>
            <a:endParaRPr lang="ru-RU" sz="1600" b="1" dirty="0">
              <a:solidFill>
                <a:prstClr val="white"/>
              </a:solidFill>
              <a:latin typeface="Times New Roman Tj" pitchFamily="18" charset="-52"/>
              <a:cs typeface="Calibri" pitchFamily="34" charset="0"/>
            </a:endParaRPr>
          </a:p>
        </p:txBody>
      </p:sp>
      <p:sp>
        <p:nvSpPr>
          <p:cNvPr id="44" name="Rectangle 6"/>
          <p:cNvSpPr>
            <a:spLocks noChangeArrowheads="1"/>
          </p:cNvSpPr>
          <p:nvPr>
            <p:custDataLst>
              <p:tags r:id="rId5"/>
            </p:custDataLst>
          </p:nvPr>
        </p:nvSpPr>
        <p:spPr bwMode="gray">
          <a:xfrm>
            <a:off x="4979306" y="684582"/>
            <a:ext cx="2390355" cy="4218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20" tIns="45710" rIns="91420" bIns="45710" anchor="ctr"/>
          <a:lstStyle/>
          <a:p>
            <a:pPr algn="ctr" defTabSz="1018921">
              <a:lnSpc>
                <a:spcPct val="80000"/>
              </a:lnSpc>
              <a:spcBef>
                <a:spcPct val="20000"/>
              </a:spcBef>
            </a:pPr>
            <a:r>
              <a:rPr lang="ru-RU" sz="2200" b="1" dirty="0">
                <a:solidFill>
                  <a:srgbClr val="504436"/>
                </a:solidFill>
                <a:cs typeface="Calibri" pitchFamily="34" charset="0"/>
              </a:rPr>
              <a:t>Энергетика</a:t>
            </a:r>
            <a:endParaRPr lang="en-GB" sz="2200" b="1" dirty="0">
              <a:solidFill>
                <a:srgbClr val="504436"/>
              </a:solidFill>
              <a:cs typeface="Calibri" pitchFamily="34" charset="0"/>
            </a:endParaRPr>
          </a:p>
        </p:txBody>
      </p:sp>
      <p:sp>
        <p:nvSpPr>
          <p:cNvPr id="45" name="Rectangle 6"/>
          <p:cNvSpPr>
            <a:spLocks noChangeArrowheads="1"/>
          </p:cNvSpPr>
          <p:nvPr>
            <p:custDataLst>
              <p:tags r:id="rId6"/>
            </p:custDataLst>
          </p:nvPr>
        </p:nvSpPr>
        <p:spPr bwMode="gray">
          <a:xfrm>
            <a:off x="5002379" y="1097841"/>
            <a:ext cx="2388691" cy="3615689"/>
          </a:xfrm>
          <a:prstGeom prst="rect">
            <a:avLst/>
          </a:prstGeom>
          <a:ln>
            <a:headEnd/>
            <a:tailEnd/>
          </a:ln>
        </p:spPr>
        <p:style>
          <a:lnRef idx="0">
            <a:schemeClr val="accent5"/>
          </a:lnRef>
          <a:fillRef idx="1001">
            <a:schemeClr val="dk2"/>
          </a:fillRef>
          <a:effectRef idx="3">
            <a:schemeClr val="accent5"/>
          </a:effectRef>
          <a:fontRef idx="minor">
            <a:schemeClr val="lt1"/>
          </a:fontRef>
        </p:style>
        <p:txBody>
          <a:bodyPr lIns="91420" tIns="45710" rIns="91420" bIns="45710"/>
          <a:lstStyle/>
          <a:p>
            <a:pPr marL="85705" indent="-85705" defTabSz="1018921">
              <a:lnSpc>
                <a:spcPct val="80000"/>
              </a:lnSpc>
              <a:spcBef>
                <a:spcPct val="20000"/>
              </a:spcBef>
              <a:buClr>
                <a:srgbClr val="006699"/>
              </a:buClr>
              <a:buFont typeface="Wingdings" pitchFamily="2" charset="2"/>
              <a:buChar char="§"/>
            </a:pPr>
            <a:endParaRPr lang="ru-RU" sz="800" b="1" dirty="0">
              <a:solidFill>
                <a:srgbClr val="504436"/>
              </a:solidFill>
              <a:cs typeface="Times New Roman" pitchFamily="18" charset="0"/>
            </a:endParaRPr>
          </a:p>
          <a:p>
            <a:pPr marL="85705" indent="-85705" defTabSz="1018921">
              <a:lnSpc>
                <a:spcPct val="80000"/>
              </a:lnSpc>
              <a:spcBef>
                <a:spcPct val="20000"/>
              </a:spcBef>
              <a:buClr>
                <a:srgbClr val="006699"/>
              </a:buClr>
              <a:buFont typeface="Wingdings" pitchFamily="2" charset="2"/>
              <a:buChar char="§"/>
            </a:pPr>
            <a:r>
              <a:rPr lang="ru-RU"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Истеҳсол</a:t>
            </a:r>
            <a:endParaRPr lang="ru-RU"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Фуруш</a:t>
            </a:r>
            <a:endParaRPr lang="ru-RU"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Хаттҳои</a:t>
            </a:r>
            <a:r>
              <a:rPr lang="ru-RU"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барқ</a:t>
            </a:r>
            <a:endParaRPr lang="ru-RU"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Сарчашмаҳои</a:t>
            </a:r>
            <a:r>
              <a:rPr lang="ru-RU"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алтернативии</a:t>
            </a:r>
            <a:r>
              <a:rPr lang="ru-RU"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энергия</a:t>
            </a:r>
          </a:p>
          <a:p>
            <a:pPr marL="85705" indent="-85705" defTabSz="1018921">
              <a:lnSpc>
                <a:spcPct val="80000"/>
              </a:lnSpc>
              <a:spcBef>
                <a:spcPct val="20000"/>
              </a:spcBef>
              <a:buClr>
                <a:srgbClr val="006699"/>
              </a:buClr>
              <a:buFont typeface="Wingdings" pitchFamily="2" charset="2"/>
              <a:buChar char="§"/>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Равшаннамоӣ</a:t>
            </a:r>
            <a:endParaRPr lang="ru-RU" sz="1800" b="1"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a:p>
            <a:pPr defTabSz="1018921">
              <a:lnSpc>
                <a:spcPct val="80000"/>
              </a:lnSpc>
              <a:spcBef>
                <a:spcPct val="20000"/>
              </a:spcBef>
              <a:buClr>
                <a:srgbClr val="006699"/>
              </a:buClr>
            </a:pPr>
            <a:endParaRPr lang="en-GB" sz="2300" dirty="0">
              <a:solidFill>
                <a:srgbClr val="504436"/>
              </a:solidFill>
              <a:latin typeface="YanusCTT" pitchFamily="2" charset="0"/>
            </a:endParaRPr>
          </a:p>
        </p:txBody>
      </p:sp>
      <p:pic>
        <p:nvPicPr>
          <p:cNvPr id="46" name="Рисунок 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98465" y="2678656"/>
            <a:ext cx="2330602" cy="2079217"/>
          </a:xfrm>
          <a:prstGeom prst="rect">
            <a:avLst/>
          </a:prstGeom>
        </p:spPr>
      </p:pic>
      <p:pic>
        <p:nvPicPr>
          <p:cNvPr id="47" name="Рисунок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75010" y="2718515"/>
            <a:ext cx="2204294" cy="2067483"/>
          </a:xfrm>
          <a:prstGeom prst="rect">
            <a:avLst/>
          </a:prstGeom>
        </p:spPr>
      </p:pic>
      <p:sp>
        <p:nvSpPr>
          <p:cNvPr id="48" name="Rectangle 6"/>
          <p:cNvSpPr>
            <a:spLocks noChangeArrowheads="1"/>
          </p:cNvSpPr>
          <p:nvPr>
            <p:custDataLst>
              <p:tags r:id="rId7"/>
            </p:custDataLst>
          </p:nvPr>
        </p:nvSpPr>
        <p:spPr bwMode="gray">
          <a:xfrm>
            <a:off x="7319914" y="685801"/>
            <a:ext cx="1875428" cy="41433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20" tIns="45710" rIns="91420" bIns="45710" anchor="ctr"/>
          <a:lstStyle/>
          <a:p>
            <a:pPr algn="ctr" defTabSz="1018921">
              <a:lnSpc>
                <a:spcPct val="80000"/>
              </a:lnSpc>
              <a:spcBef>
                <a:spcPct val="20000"/>
              </a:spcBef>
            </a:pPr>
            <a:r>
              <a:rPr lang="ru-RU" sz="2200" b="1" dirty="0" err="1">
                <a:solidFill>
                  <a:srgbClr val="504436"/>
                </a:solidFill>
                <a:cs typeface="Calibri" pitchFamily="34" charset="0"/>
              </a:rPr>
              <a:t>И</a:t>
            </a:r>
            <a:r>
              <a:rPr lang="ru-RU" sz="2400" b="1" dirty="0" err="1">
                <a:solidFill>
                  <a:srgbClr val="002060"/>
                </a:solidFill>
                <a:cs typeface="Calibri" pitchFamily="34" charset="0"/>
              </a:rPr>
              <a:t>ҷ</a:t>
            </a:r>
            <a:r>
              <a:rPr lang="ru-RU" sz="2200" b="1" dirty="0" err="1">
                <a:solidFill>
                  <a:srgbClr val="504436"/>
                </a:solidFill>
                <a:cs typeface="Calibri" pitchFamily="34" charset="0"/>
              </a:rPr>
              <a:t>тимоиёт</a:t>
            </a:r>
            <a:r>
              <a:rPr lang="ru-RU" sz="2200" b="1" dirty="0">
                <a:solidFill>
                  <a:srgbClr val="504436"/>
                </a:solidFill>
                <a:cs typeface="Calibri" pitchFamily="34" charset="0"/>
              </a:rPr>
              <a:t> </a:t>
            </a:r>
            <a:r>
              <a:rPr lang="ru-RU" sz="2200" b="1" dirty="0" err="1">
                <a:solidFill>
                  <a:srgbClr val="504436"/>
                </a:solidFill>
                <a:cs typeface="Calibri" pitchFamily="34" charset="0"/>
              </a:rPr>
              <a:t>ва</a:t>
            </a:r>
            <a:r>
              <a:rPr lang="ru-RU" sz="2200" b="1" dirty="0">
                <a:solidFill>
                  <a:srgbClr val="504436"/>
                </a:solidFill>
                <a:cs typeface="Calibri" pitchFamily="34" charset="0"/>
              </a:rPr>
              <a:t> </a:t>
            </a:r>
            <a:r>
              <a:rPr lang="ru-RU" sz="2400" dirty="0" err="1">
                <a:solidFill>
                  <a:prstClr val="black"/>
                </a:solidFill>
                <a:latin typeface="Times New Roman Tj" pitchFamily="18" charset="-52"/>
                <a:cs typeface="Calibri" pitchFamily="34" charset="0"/>
              </a:rPr>
              <a:t>ѓ</a:t>
            </a:r>
            <a:r>
              <a:rPr lang="ru-RU" sz="2200" b="1" dirty="0" err="1">
                <a:solidFill>
                  <a:srgbClr val="504436"/>
                </a:solidFill>
                <a:cs typeface="Calibri" pitchFamily="34" charset="0"/>
              </a:rPr>
              <a:t>айра</a:t>
            </a:r>
            <a:endParaRPr lang="en-GB" sz="2400" b="1" dirty="0">
              <a:solidFill>
                <a:srgbClr val="504436"/>
              </a:solidFill>
              <a:cs typeface="Calibri" pitchFamily="34" charset="0"/>
            </a:endParaRPr>
          </a:p>
        </p:txBody>
      </p:sp>
      <p:sp>
        <p:nvSpPr>
          <p:cNvPr id="49" name="Rectangle 6"/>
          <p:cNvSpPr>
            <a:spLocks noChangeArrowheads="1"/>
          </p:cNvSpPr>
          <p:nvPr>
            <p:custDataLst>
              <p:tags r:id="rId8"/>
            </p:custDataLst>
          </p:nvPr>
        </p:nvSpPr>
        <p:spPr bwMode="gray">
          <a:xfrm>
            <a:off x="7259977" y="1113780"/>
            <a:ext cx="1935373" cy="1728000"/>
          </a:xfrm>
          <a:prstGeom prst="rect">
            <a:avLst/>
          </a:prstGeom>
          <a:ln>
            <a:headEnd/>
            <a:tailEnd/>
          </a:ln>
        </p:spPr>
        <p:style>
          <a:lnRef idx="0">
            <a:schemeClr val="accent5"/>
          </a:lnRef>
          <a:fillRef idx="1001">
            <a:schemeClr val="dk2"/>
          </a:fillRef>
          <a:effectRef idx="3">
            <a:schemeClr val="accent5"/>
          </a:effectRef>
          <a:fontRef idx="minor">
            <a:schemeClr val="lt1"/>
          </a:fontRef>
        </p:style>
        <p:txBody>
          <a:bodyPr lIns="91420" tIns="45710" rIns="91420" bIns="45710"/>
          <a:lstStyle/>
          <a:p>
            <a:pPr marL="85705" indent="-85705" defTabSz="1018921">
              <a:lnSpc>
                <a:spcPct val="80000"/>
              </a:lnSpc>
              <a:spcBef>
                <a:spcPct val="20000"/>
              </a:spcBef>
              <a:buClr>
                <a:srgbClr val="006699"/>
              </a:buClr>
              <a:buFont typeface="Wingdings" pitchFamily="2" charset="2"/>
              <a:buChar char="§"/>
            </a:pPr>
            <a:endParaRPr lang="ru-RU" sz="800" b="1" dirty="0">
              <a:solidFill>
                <a:srgbClr val="504436"/>
              </a:solidFill>
              <a:cs typeface="Times New Roman" pitchFamily="18" charset="0"/>
            </a:endParaRPr>
          </a:p>
          <a:p>
            <a:pPr marL="85705" indent="-85705" defTabSz="1018921">
              <a:lnSpc>
                <a:spcPct val="80000"/>
              </a:lnSpc>
              <a:spcBef>
                <a:spcPct val="20000"/>
              </a:spcBef>
              <a:buClr>
                <a:srgbClr val="006699"/>
              </a:buClr>
              <a:buFont typeface="Wingdings" pitchFamily="2" charset="2"/>
              <a:buChar char="§"/>
            </a:pPr>
            <a:r>
              <a:rPr lang="ru-RU" b="1" dirty="0" err="1">
                <a:solidFill>
                  <a:prstClr val="white"/>
                </a:solidFill>
                <a:latin typeface="Times New Roman Tj" pitchFamily="18" charset="-52"/>
                <a:cs typeface="Calibri" pitchFamily="34" charset="0"/>
              </a:rPr>
              <a:t>Беморхонаҳо</a:t>
            </a:r>
            <a:endParaRPr lang="ru-RU" b="1" dirty="0">
              <a:solidFill>
                <a:prstClr val="white"/>
              </a:solidFill>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b="1" dirty="0" err="1">
                <a:solidFill>
                  <a:prstClr val="white"/>
                </a:solidFill>
                <a:latin typeface="Times New Roman Tj" pitchFamily="18" charset="-52"/>
                <a:cs typeface="Calibri" pitchFamily="34" charset="0"/>
              </a:rPr>
              <a:t>Мактаб-боѓчаи</a:t>
            </a:r>
            <a:r>
              <a:rPr lang="ru-RU" b="1" dirty="0">
                <a:solidFill>
                  <a:prstClr val="white"/>
                </a:solidFill>
                <a:latin typeface="Times New Roman Tj" pitchFamily="18" charset="-52"/>
                <a:cs typeface="Calibri" pitchFamily="34" charset="0"/>
              </a:rPr>
              <a:t> </a:t>
            </a:r>
            <a:r>
              <a:rPr lang="ru-RU" b="1" dirty="0" err="1">
                <a:solidFill>
                  <a:prstClr val="white"/>
                </a:solidFill>
                <a:latin typeface="Times New Roman Tj" pitchFamily="18" charset="-52"/>
                <a:cs typeface="Calibri" pitchFamily="34" charset="0"/>
              </a:rPr>
              <a:t>кудакон</a:t>
            </a:r>
            <a:endParaRPr lang="ru-RU" b="1" dirty="0">
              <a:solidFill>
                <a:prstClr val="white"/>
              </a:solidFill>
              <a:latin typeface="Times New Roman Tj" pitchFamily="18" charset="-52"/>
              <a:cs typeface="Calibri" pitchFamily="34" charset="0"/>
            </a:endParaRPr>
          </a:p>
          <a:p>
            <a:pPr defTabSz="914175"/>
            <a:r>
              <a:rPr lang="en-US" b="1" dirty="0">
                <a:solidFill>
                  <a:prstClr val="white"/>
                </a:solidFill>
                <a:cs typeface="Calibri" pitchFamily="34" charset="0"/>
              </a:rPr>
              <a:t>  </a:t>
            </a:r>
            <a:r>
              <a:rPr lang="ru-RU" b="1" dirty="0" err="1">
                <a:solidFill>
                  <a:prstClr val="white"/>
                </a:solidFill>
                <a:latin typeface="Times New Roman Tj" pitchFamily="18" charset="-52"/>
                <a:cs typeface="Calibri" pitchFamily="34" charset="0"/>
              </a:rPr>
              <a:t>Маҷмааи</a:t>
            </a:r>
            <a:r>
              <a:rPr lang="ru-RU" b="1" dirty="0">
                <a:solidFill>
                  <a:prstClr val="white"/>
                </a:solidFill>
                <a:latin typeface="Times New Roman Tj" pitchFamily="18" charset="-52"/>
                <a:cs typeface="Calibri" pitchFamily="34" charset="0"/>
              </a:rPr>
              <a:t> </a:t>
            </a:r>
            <a:r>
              <a:rPr lang="en-US" b="1" dirty="0">
                <a:solidFill>
                  <a:prstClr val="white"/>
                </a:solidFill>
                <a:cs typeface="Calibri" pitchFamily="34" charset="0"/>
              </a:rPr>
              <a:t>     </a:t>
            </a:r>
          </a:p>
          <a:p>
            <a:pPr defTabSz="914175"/>
            <a:r>
              <a:rPr lang="en-US" b="1" dirty="0">
                <a:solidFill>
                  <a:prstClr val="white"/>
                </a:solidFill>
                <a:cs typeface="Calibri" pitchFamily="34" charset="0"/>
              </a:rPr>
              <a:t>   </a:t>
            </a:r>
            <a:r>
              <a:rPr lang="ru-RU" b="1" dirty="0" err="1">
                <a:solidFill>
                  <a:prstClr val="white"/>
                </a:solidFill>
                <a:latin typeface="Times New Roman Tj" pitchFamily="18" charset="-52"/>
                <a:cs typeface="Calibri" pitchFamily="34" charset="0"/>
              </a:rPr>
              <a:t>варзишӣ</a:t>
            </a:r>
            <a:endParaRPr lang="ru-RU" b="1" dirty="0">
              <a:solidFill>
                <a:prstClr val="white"/>
              </a:solidFill>
              <a:latin typeface="Times New Roman Tj" pitchFamily="18" charset="-52"/>
              <a:cs typeface="Calibri" pitchFamily="34" charset="0"/>
            </a:endParaRPr>
          </a:p>
          <a:p>
            <a:pPr marL="85705" indent="-85705" defTabSz="1018921">
              <a:lnSpc>
                <a:spcPct val="80000"/>
              </a:lnSpc>
              <a:spcBef>
                <a:spcPct val="20000"/>
              </a:spcBef>
              <a:buClr>
                <a:srgbClr val="006699"/>
              </a:buClr>
              <a:buFont typeface="Wingdings" pitchFamily="2" charset="2"/>
              <a:buChar char="§"/>
            </a:pPr>
            <a:r>
              <a:rPr lang="ru-RU" b="1" dirty="0" err="1">
                <a:solidFill>
                  <a:prstClr val="white"/>
                </a:solidFill>
                <a:latin typeface="Times New Roman Tj" pitchFamily="18" charset="-52"/>
                <a:cs typeface="Calibri" pitchFamily="34" charset="0"/>
              </a:rPr>
              <a:t>Коркарди</a:t>
            </a:r>
            <a:r>
              <a:rPr lang="ru-RU" b="1" dirty="0">
                <a:solidFill>
                  <a:prstClr val="white"/>
                </a:solidFill>
                <a:latin typeface="Times New Roman Tj" pitchFamily="18" charset="-52"/>
                <a:cs typeface="Calibri" pitchFamily="34" charset="0"/>
              </a:rPr>
              <a:t> </a:t>
            </a:r>
            <a:r>
              <a:rPr lang="ru-RU" b="1" dirty="0" err="1">
                <a:solidFill>
                  <a:prstClr val="white"/>
                </a:solidFill>
                <a:latin typeface="Times New Roman Tj" pitchFamily="18" charset="-52"/>
                <a:cs typeface="Calibri" pitchFamily="34" charset="0"/>
              </a:rPr>
              <a:t>партовҳо</a:t>
            </a:r>
            <a:endParaRPr lang="ru-RU" b="1" dirty="0">
              <a:solidFill>
                <a:prstClr val="white"/>
              </a:solidFill>
              <a:latin typeface="Times New Roman Tj" pitchFamily="18" charset="-52"/>
              <a:cs typeface="Calibri" pitchFamily="34" charset="0"/>
            </a:endParaRPr>
          </a:p>
        </p:txBody>
      </p:sp>
      <p:grpSp>
        <p:nvGrpSpPr>
          <p:cNvPr id="50" name="Группа 49"/>
          <p:cNvGrpSpPr/>
          <p:nvPr/>
        </p:nvGrpSpPr>
        <p:grpSpPr>
          <a:xfrm>
            <a:off x="7311310" y="2709539"/>
            <a:ext cx="1884032" cy="2076459"/>
            <a:chOff x="4200716" y="5175546"/>
            <a:chExt cx="2262542" cy="1692000"/>
          </a:xfrm>
        </p:grpSpPr>
        <p:pic>
          <p:nvPicPr>
            <p:cNvPr id="51" name="Рисунок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77741" y="5999974"/>
              <a:ext cx="1067456" cy="867572"/>
            </a:xfrm>
            <a:prstGeom prst="rect">
              <a:avLst/>
            </a:prstGeom>
          </p:spPr>
        </p:pic>
        <p:pic>
          <p:nvPicPr>
            <p:cNvPr id="52" name="Рисунок 51"/>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5376256" y="5175546"/>
              <a:ext cx="1087002" cy="830287"/>
            </a:xfrm>
            <a:prstGeom prst="rect">
              <a:avLst/>
            </a:prstGeom>
          </p:spPr>
        </p:pic>
        <p:pic>
          <p:nvPicPr>
            <p:cNvPr id="53" name="Рисунок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11049" y="6005476"/>
              <a:ext cx="1172290" cy="848738"/>
            </a:xfrm>
            <a:prstGeom prst="rect">
              <a:avLst/>
            </a:prstGeom>
          </p:spPr>
        </p:pic>
        <p:pic>
          <p:nvPicPr>
            <p:cNvPr id="54" name="Рисунок 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00716" y="5181634"/>
              <a:ext cx="1167780" cy="818340"/>
            </a:xfrm>
            <a:prstGeom prst="rect">
              <a:avLst/>
            </a:prstGeom>
          </p:spPr>
        </p:pic>
      </p:grpSp>
      <p:sp>
        <p:nvSpPr>
          <p:cNvPr id="24" name="Rectangle 6"/>
          <p:cNvSpPr>
            <a:spLocks noChangeArrowheads="1"/>
          </p:cNvSpPr>
          <p:nvPr>
            <p:custDataLst>
              <p:tags r:id="rId9"/>
            </p:custDataLst>
          </p:nvPr>
        </p:nvSpPr>
        <p:spPr bwMode="gray">
          <a:xfrm>
            <a:off x="-35488" y="2679762"/>
            <a:ext cx="9216000" cy="54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20" tIns="45710" rIns="91420" bIns="45710"/>
          <a:lstStyle/>
          <a:p>
            <a:pPr defTabSz="1018921">
              <a:lnSpc>
                <a:spcPct val="80000"/>
              </a:lnSpc>
              <a:spcBef>
                <a:spcPct val="20000"/>
              </a:spcBef>
              <a:buClr>
                <a:srgbClr val="006699"/>
              </a:buClr>
            </a:pPr>
            <a:endParaRPr lang="ru-RU" sz="1900" b="1" dirty="0">
              <a:solidFill>
                <a:srgbClr val="504436"/>
              </a:solidFill>
            </a:endParaRPr>
          </a:p>
          <a:p>
            <a:pPr defTabSz="1018921">
              <a:lnSpc>
                <a:spcPct val="80000"/>
              </a:lnSpc>
              <a:spcBef>
                <a:spcPct val="20000"/>
              </a:spcBef>
              <a:buClr>
                <a:srgbClr val="006699"/>
              </a:buClr>
            </a:pPr>
            <a:endParaRPr lang="ru-RU" sz="2300" dirty="0">
              <a:solidFill>
                <a:srgbClr val="504436"/>
              </a:solidFill>
            </a:endParaRPr>
          </a:p>
        </p:txBody>
      </p:sp>
      <p:sp>
        <p:nvSpPr>
          <p:cNvPr id="25" name="Rectangle 6"/>
          <p:cNvSpPr>
            <a:spLocks noChangeArrowheads="1"/>
          </p:cNvSpPr>
          <p:nvPr>
            <p:custDataLst>
              <p:tags r:id="rId10"/>
            </p:custDataLst>
          </p:nvPr>
        </p:nvSpPr>
        <p:spPr bwMode="gray">
          <a:xfrm>
            <a:off x="-36512" y="4786002"/>
            <a:ext cx="9216000" cy="54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20" tIns="45710" rIns="91420" bIns="45710"/>
          <a:lstStyle/>
          <a:p>
            <a:pPr defTabSz="1018921">
              <a:lnSpc>
                <a:spcPct val="80000"/>
              </a:lnSpc>
              <a:spcBef>
                <a:spcPct val="20000"/>
              </a:spcBef>
              <a:buClr>
                <a:srgbClr val="006699"/>
              </a:buClr>
            </a:pPr>
            <a:endParaRPr lang="ru-RU" sz="1900" b="1" dirty="0">
              <a:solidFill>
                <a:srgbClr val="504436"/>
              </a:solidFill>
            </a:endParaRPr>
          </a:p>
          <a:p>
            <a:pPr defTabSz="1018921">
              <a:lnSpc>
                <a:spcPct val="80000"/>
              </a:lnSpc>
              <a:spcBef>
                <a:spcPct val="20000"/>
              </a:spcBef>
              <a:buClr>
                <a:srgbClr val="006699"/>
              </a:buClr>
            </a:pPr>
            <a:endParaRPr lang="ru-RU" sz="2300" dirty="0">
              <a:solidFill>
                <a:srgbClr val="504436"/>
              </a:solidFill>
            </a:endParaRPr>
          </a:p>
        </p:txBody>
      </p:sp>
      <p:sp>
        <p:nvSpPr>
          <p:cNvPr id="26" name="Rectangle 6"/>
          <p:cNvSpPr>
            <a:spLocks noChangeArrowheads="1"/>
          </p:cNvSpPr>
          <p:nvPr>
            <p:custDataLst>
              <p:tags r:id="rId11"/>
            </p:custDataLst>
          </p:nvPr>
        </p:nvSpPr>
        <p:spPr bwMode="gray">
          <a:xfrm>
            <a:off x="-36512" y="1113594"/>
            <a:ext cx="9216000" cy="54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20" tIns="45710" rIns="91420" bIns="45710"/>
          <a:lstStyle/>
          <a:p>
            <a:pPr defTabSz="1018921">
              <a:lnSpc>
                <a:spcPct val="80000"/>
              </a:lnSpc>
              <a:spcBef>
                <a:spcPct val="20000"/>
              </a:spcBef>
              <a:buClr>
                <a:srgbClr val="006699"/>
              </a:buClr>
            </a:pPr>
            <a:endParaRPr lang="ru-RU" sz="1900" b="1" dirty="0">
              <a:solidFill>
                <a:srgbClr val="504436"/>
              </a:solidFill>
            </a:endParaRPr>
          </a:p>
          <a:p>
            <a:pPr defTabSz="1018921">
              <a:lnSpc>
                <a:spcPct val="80000"/>
              </a:lnSpc>
              <a:spcBef>
                <a:spcPct val="20000"/>
              </a:spcBef>
              <a:buClr>
                <a:srgbClr val="006699"/>
              </a:buClr>
            </a:pPr>
            <a:endParaRPr lang="ru-RU" sz="2300" dirty="0">
              <a:solidFill>
                <a:srgbClr val="504436"/>
              </a:solidFill>
            </a:endParaRPr>
          </a:p>
        </p:txBody>
      </p:sp>
      <p:pic>
        <p:nvPicPr>
          <p:cNvPr id="27" name="Picture 2" descr="D:\ИСЛОХОТ\2013\DATA\Tajikistan\Танцующий флаг.jpg"/>
          <p:cNvPicPr>
            <a:picLocks noChangeAspect="1" noChangeArrowheads="1"/>
          </p:cNvPicPr>
          <p:nvPr/>
        </p:nvPicPr>
        <p:blipFill>
          <a:blip r:embed="rId21">
            <a:extLst>
              <a:ext uri="{BEBA8EAE-BF5A-486C-A8C5-ECC9F3942E4B}">
                <a14:imgProps xmlns:a14="http://schemas.microsoft.com/office/drawing/2010/main">
                  <a14:imgLayer r:embed="rId22">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09720" y="108414"/>
            <a:ext cx="1334280" cy="6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2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g-Cyrl-TJ" b="1" dirty="0">
                <a:effectLst>
                  <a:outerShdw blurRad="38100" dist="38100" dir="2700000" algn="tl">
                    <a:srgbClr val="000000">
                      <a:alpha val="43137"/>
                    </a:srgbClr>
                  </a:outerShdw>
                </a:effectLst>
                <a:latin typeface="Times New Roman Tj" pitchFamily="18" charset="-52"/>
              </a:rPr>
              <a:t>КОР ДАР ГРУҲҲОИ ХУРД </a:t>
            </a:r>
            <a:endParaRPr lang="ru-RU" b="1" dirty="0">
              <a:effectLst>
                <a:outerShdw blurRad="38100" dist="38100" dir="2700000" algn="tl">
                  <a:srgbClr val="000000">
                    <a:alpha val="43137"/>
                  </a:srgbClr>
                </a:outerShdw>
              </a:effectLst>
              <a:latin typeface="Times New Roman Tj" pitchFamily="18" charset="-52"/>
            </a:endParaRPr>
          </a:p>
        </p:txBody>
      </p:sp>
      <p:sp>
        <p:nvSpPr>
          <p:cNvPr id="3" name="Объект 2"/>
          <p:cNvSpPr>
            <a:spLocks noGrp="1"/>
          </p:cNvSpPr>
          <p:nvPr>
            <p:ph idx="1"/>
          </p:nvPr>
        </p:nvSpPr>
        <p:spPr/>
        <p:txBody>
          <a:bodyPr/>
          <a:lstStyle/>
          <a:p>
            <a:pPr marL="0" indent="0">
              <a:spcBef>
                <a:spcPts val="0"/>
              </a:spcBef>
              <a:buNone/>
            </a:pPr>
            <a:r>
              <a:rPr lang="ru-RU" sz="2400"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1</a:t>
            </a:r>
            <a:r>
              <a:rPr lang="ru-RU" sz="2400" b="1" kern="0" dirty="0">
                <a:solidFill>
                  <a:srgbClr val="002060"/>
                </a:solidFill>
                <a:latin typeface="Times New Roman Tj" pitchFamily="18" charset="-52"/>
                <a:cs typeface="Calibri" pitchFamily="34" charset="0"/>
              </a:rPr>
              <a:t>.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Ҷалб</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намудани</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шарики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хусусӣ</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барои рушди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ҷамоат</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p>
          <a:p>
            <a:pPr marL="0" indent="0">
              <a:spcBef>
                <a:spcPts val="0"/>
              </a:spcBef>
              <a:buNone/>
            </a:pP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2. Бо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шарти</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тақсимоти</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уҳдадориҳо</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ва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хатарҳои</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ба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вуҷуд</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омадаистода</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p>
          <a:p>
            <a:pPr marL="0" indent="0">
              <a:spcBef>
                <a:spcPts val="0"/>
              </a:spcBef>
              <a:buNone/>
            </a:pP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3. Шакли фаъолияти асоси дар </a:t>
            </a:r>
            <a:r>
              <a:rPr lang="ru-RU" b="1" kern="0" dirty="0" err="1">
                <a:solidFill>
                  <a:srgbClr val="002060"/>
                </a:solidFill>
                <a:effectLst>
                  <a:outerShdw blurRad="38100" dist="38100" dir="2700000" algn="tl">
                    <a:srgbClr val="000000">
                      <a:alpha val="43137"/>
                    </a:srgbClr>
                  </a:outerShdw>
                </a:effectLst>
                <a:latin typeface="Times New Roman Tj" pitchFamily="18" charset="-52"/>
                <a:cs typeface="Calibri" pitchFamily="34" charset="0"/>
              </a:rPr>
              <a:t>оянда</a:t>
            </a:r>
            <a:r>
              <a:rPr lang="ru-RU" b="1" kern="0" dirty="0">
                <a:solidFill>
                  <a:srgbClr val="002060"/>
                </a:solidFill>
                <a:effectLst>
                  <a:outerShdw blurRad="38100" dist="38100" dir="2700000" algn="tl">
                    <a:srgbClr val="000000">
                      <a:alpha val="43137"/>
                    </a:srgbClr>
                  </a:outerShdw>
                </a:effectLst>
                <a:latin typeface="Times New Roman Tj" pitchFamily="18" charset="-52"/>
                <a:cs typeface="Calibri" pitchFamily="34" charset="0"/>
              </a:rPr>
              <a:t> </a:t>
            </a:r>
          </a:p>
          <a:p>
            <a:endParaRPr lang="ru-RU" dirty="0"/>
          </a:p>
        </p:txBody>
      </p:sp>
      <p:sp>
        <p:nvSpPr>
          <p:cNvPr id="4" name="Номер слайда 3"/>
          <p:cNvSpPr>
            <a:spLocks noGrp="1"/>
          </p:cNvSpPr>
          <p:nvPr>
            <p:ph type="sldNum" sz="quarter" idx="12"/>
          </p:nvPr>
        </p:nvSpPr>
        <p:spPr/>
        <p:txBody>
          <a:bodyPr/>
          <a:lstStyle/>
          <a:p>
            <a:fld id="{D1CC9900-D775-4CCC-8BA2-0E4F082F9EC2}" type="slidenum">
              <a:rPr lang="ru-RU" smtClean="0">
                <a:solidFill>
                  <a:prstClr val="black">
                    <a:tint val="75000"/>
                  </a:prstClr>
                </a:solidFill>
              </a:rPr>
              <a:pPr/>
              <a:t>11</a:t>
            </a:fld>
            <a:endParaRPr lang="ru-RU">
              <a:solidFill>
                <a:prstClr val="black">
                  <a:tint val="75000"/>
                </a:prstClr>
              </a:solidFill>
            </a:endParaRPr>
          </a:p>
        </p:txBody>
      </p:sp>
    </p:spTree>
    <p:extLst>
      <p:ext uri="{BB962C8B-B14F-4D97-AF65-F5344CB8AC3E}">
        <p14:creationId xmlns:p14="http://schemas.microsoft.com/office/powerpoint/2010/main" val="42301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43450"/>
            <a:ext cx="9144000"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6" name="Picture 5" descr="gerb_left.jpg"/>
          <p:cNvPicPr>
            <a:picLocks noChangeAspect="1"/>
          </p:cNvPicPr>
          <p:nvPr/>
        </p:nvPicPr>
        <p:blipFill>
          <a:blip r:embed="rId2" cstate="print"/>
          <a:stretch>
            <a:fillRect/>
          </a:stretch>
        </p:blipFill>
        <p:spPr>
          <a:xfrm>
            <a:off x="0" y="114300"/>
            <a:ext cx="1752600" cy="571500"/>
          </a:xfrm>
          <a:prstGeom prst="rect">
            <a:avLst/>
          </a:prstGeom>
        </p:spPr>
      </p:pic>
      <p:sp>
        <p:nvSpPr>
          <p:cNvPr id="7" name="TextBox 6"/>
          <p:cNvSpPr txBox="1"/>
          <p:nvPr/>
        </p:nvSpPr>
        <p:spPr>
          <a:xfrm>
            <a:off x="1828801" y="244599"/>
            <a:ext cx="5839544"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400" b="1" dirty="0">
                <a:solidFill>
                  <a:prstClr val="black"/>
                </a:solidFill>
              </a:rPr>
              <a:t>МАНФИАТИ МАҚОМОТИ ХУДИДОРАКУНИИ ШАҲРАК ВА ДЕҲОТ  АЗ ТАТБИҚИ         ЛОИҲАҲОИ ШДБХ</a:t>
            </a:r>
            <a:endParaRPr lang="en-US" sz="2400" b="1" dirty="0">
              <a:solidFill>
                <a:prstClr val="black"/>
              </a:solidFill>
            </a:endParaRPr>
          </a:p>
        </p:txBody>
      </p:sp>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1" name="Номер слайда 10"/>
          <p:cNvSpPr>
            <a:spLocks noGrp="1"/>
          </p:cNvSpPr>
          <p:nvPr>
            <p:ph type="sldNum" sz="quarter" idx="12"/>
          </p:nvPr>
        </p:nvSpPr>
        <p:spPr/>
        <p:txBody>
          <a:bodyPr/>
          <a:lstStyle/>
          <a:p>
            <a:fld id="{69488D2D-2EE1-4AC8-91E4-4219E0C0BE7A}" type="slidenum">
              <a:rPr lang="en-US" sz="1600">
                <a:solidFill>
                  <a:prstClr val="black">
                    <a:tint val="75000"/>
                  </a:prstClr>
                </a:solidFill>
              </a:rPr>
              <a:pPr/>
              <a:t>12</a:t>
            </a:fld>
            <a:endParaRPr lang="en-US" sz="1600" dirty="0">
              <a:solidFill>
                <a:prstClr val="black">
                  <a:tint val="75000"/>
                </a:prstClr>
              </a:solidFill>
            </a:endParaRPr>
          </a:p>
        </p:txBody>
      </p:sp>
      <p:graphicFrame>
        <p:nvGraphicFramePr>
          <p:cNvPr id="12" name="Схема 11"/>
          <p:cNvGraphicFramePr/>
          <p:nvPr>
            <p:extLst>
              <p:ext uri="{D42A27DB-BD31-4B8C-83A1-F6EECF244321}">
                <p14:modId xmlns:p14="http://schemas.microsoft.com/office/powerpoint/2010/main" val="3480789456"/>
              </p:ext>
            </p:extLst>
          </p:nvPr>
        </p:nvGraphicFramePr>
        <p:xfrm>
          <a:off x="219464" y="1444926"/>
          <a:ext cx="8276983" cy="342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D:\ИСЛОХОТ\2013\DATA\Tajikistan\Танцующий флаг.jp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794014" y="170063"/>
            <a:ext cx="1334280" cy="6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09590"/>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43450"/>
            <a:ext cx="9144000"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6" name="Picture 5" descr="gerb_left.jpg"/>
          <p:cNvPicPr>
            <a:picLocks noChangeAspect="1"/>
          </p:cNvPicPr>
          <p:nvPr/>
        </p:nvPicPr>
        <p:blipFill>
          <a:blip r:embed="rId2" cstate="print"/>
          <a:stretch>
            <a:fillRect/>
          </a:stretch>
        </p:blipFill>
        <p:spPr>
          <a:xfrm>
            <a:off x="0" y="114300"/>
            <a:ext cx="1752600" cy="571500"/>
          </a:xfrm>
          <a:prstGeom prst="rect">
            <a:avLst/>
          </a:prstGeom>
        </p:spPr>
      </p:pic>
      <p:sp>
        <p:nvSpPr>
          <p:cNvPr id="7" name="TextBox 6"/>
          <p:cNvSpPr txBox="1"/>
          <p:nvPr/>
        </p:nvSpPr>
        <p:spPr>
          <a:xfrm>
            <a:off x="1828800" y="285752"/>
            <a:ext cx="5911552" cy="430887"/>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200" b="1" dirty="0">
                <a:solidFill>
                  <a:prstClr val="black"/>
                </a:solidFill>
              </a:rPr>
              <a:t>МАНФИАТИ АҲОЛӢ-ИСТИФОДАБАРАНДАГОН</a:t>
            </a:r>
            <a:endParaRPr lang="en-US" sz="2200" b="1" dirty="0">
              <a:solidFill>
                <a:prstClr val="black"/>
              </a:solidFill>
            </a:endParaRPr>
          </a:p>
        </p:txBody>
      </p:sp>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1" name="Номер слайда 10"/>
          <p:cNvSpPr>
            <a:spLocks noGrp="1"/>
          </p:cNvSpPr>
          <p:nvPr>
            <p:ph type="sldNum" sz="quarter" idx="12"/>
          </p:nvPr>
        </p:nvSpPr>
        <p:spPr/>
        <p:txBody>
          <a:bodyPr/>
          <a:lstStyle/>
          <a:p>
            <a:fld id="{69488D2D-2EE1-4AC8-91E4-4219E0C0BE7A}" type="slidenum">
              <a:rPr lang="en-US" sz="1600">
                <a:solidFill>
                  <a:prstClr val="black">
                    <a:tint val="75000"/>
                  </a:prstClr>
                </a:solidFill>
              </a:rPr>
              <a:pPr/>
              <a:t>13</a:t>
            </a:fld>
            <a:endParaRPr lang="en-US" sz="1600" dirty="0">
              <a:solidFill>
                <a:prstClr val="black">
                  <a:tint val="75000"/>
                </a:prstClr>
              </a:solidFill>
            </a:endParaRPr>
          </a:p>
        </p:txBody>
      </p:sp>
      <p:graphicFrame>
        <p:nvGraphicFramePr>
          <p:cNvPr id="12" name="Схема 11"/>
          <p:cNvGraphicFramePr/>
          <p:nvPr>
            <p:extLst>
              <p:ext uri="{D42A27DB-BD31-4B8C-83A1-F6EECF244321}">
                <p14:modId xmlns:p14="http://schemas.microsoft.com/office/powerpoint/2010/main" val="1384767105"/>
              </p:ext>
            </p:extLst>
          </p:nvPr>
        </p:nvGraphicFramePr>
        <p:xfrm>
          <a:off x="647567" y="1005576"/>
          <a:ext cx="7848873" cy="3807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D:\ИСЛОХОТ\2013\DATA\Tajikistan\Танцующий флаг.jp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09720" y="108414"/>
            <a:ext cx="1334280" cy="6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864288"/>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43450"/>
            <a:ext cx="9144000"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6" name="Picture 5" descr="gerb_left.jpg"/>
          <p:cNvPicPr>
            <a:picLocks noChangeAspect="1"/>
          </p:cNvPicPr>
          <p:nvPr/>
        </p:nvPicPr>
        <p:blipFill>
          <a:blip r:embed="rId2" cstate="print"/>
          <a:stretch>
            <a:fillRect/>
          </a:stretch>
        </p:blipFill>
        <p:spPr>
          <a:xfrm>
            <a:off x="0" y="114300"/>
            <a:ext cx="1752600" cy="571500"/>
          </a:xfrm>
          <a:prstGeom prst="rect">
            <a:avLst/>
          </a:prstGeom>
        </p:spPr>
      </p:pic>
      <p:sp>
        <p:nvSpPr>
          <p:cNvPr id="7" name="TextBox 6"/>
          <p:cNvSpPr txBox="1"/>
          <p:nvPr/>
        </p:nvSpPr>
        <p:spPr>
          <a:xfrm>
            <a:off x="1828800" y="285750"/>
            <a:ext cx="5911552"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000" b="1" dirty="0">
                <a:solidFill>
                  <a:prstClr val="black"/>
                </a:solidFill>
                <a:latin typeface="Times New Roman Tj" pitchFamily="18" charset="-52"/>
                <a:cs typeface="Calibri" pitchFamily="34" charset="0"/>
              </a:rPr>
              <a:t>СОҲАҲОИ ТАТБИҚИ ШДБХ </a:t>
            </a:r>
          </a:p>
        </p:txBody>
      </p:sp>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1" name="Номер слайда 10"/>
          <p:cNvSpPr>
            <a:spLocks noGrp="1"/>
          </p:cNvSpPr>
          <p:nvPr>
            <p:ph type="sldNum" sz="quarter" idx="12"/>
          </p:nvPr>
        </p:nvSpPr>
        <p:spPr/>
        <p:txBody>
          <a:bodyPr/>
          <a:lstStyle/>
          <a:p>
            <a:fld id="{69488D2D-2EE1-4AC8-91E4-4219E0C0BE7A}" type="slidenum">
              <a:rPr lang="en-US" sz="1600">
                <a:solidFill>
                  <a:prstClr val="black">
                    <a:tint val="75000"/>
                  </a:prstClr>
                </a:solidFill>
              </a:rPr>
              <a:pPr/>
              <a:t>14</a:t>
            </a:fld>
            <a:endParaRPr lang="en-US" sz="1600" dirty="0">
              <a:solidFill>
                <a:prstClr val="black">
                  <a:tint val="75000"/>
                </a:prstClr>
              </a:solidFill>
            </a:endParaRPr>
          </a:p>
        </p:txBody>
      </p:sp>
      <p:pic>
        <p:nvPicPr>
          <p:cNvPr id="9" name="Picture 2" descr="D:\ИСЛОХОТ\2013\DATA\Tajikistan\Танцующий флаг.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09720" y="108414"/>
            <a:ext cx="1334280" cy="6110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60832" y="1155475"/>
            <a:ext cx="7179520" cy="3277820"/>
          </a:xfrm>
          <a:prstGeom prst="rect">
            <a:avLst/>
          </a:prstGeom>
        </p:spPr>
        <p:txBody>
          <a:bodyPr wrap="square" lIns="91420" tIns="45710" rIns="91420" bIns="45710">
            <a:spAutoFit/>
          </a:bodyPr>
          <a:lstStyle/>
          <a:p>
            <a:pPr algn="just" defTabSz="914175">
              <a:lnSpc>
                <a:spcPct val="150000"/>
              </a:lnSpc>
            </a:pPr>
            <a:r>
              <a:rPr lang="ru-RU" sz="1800"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 </a:t>
            </a:r>
            <a:endParaRPr lang="ru-RU" sz="1800" i="1" dirty="0">
              <a:solidFill>
                <a:prstClr val="black"/>
              </a:solidFill>
              <a:latin typeface="Times New Roman" panose="02020603050405020304" pitchFamily="18" charset="0"/>
              <a:ea typeface="Times New Roman" panose="02020603050405020304" pitchFamily="18" charset="0"/>
            </a:endParaRPr>
          </a:p>
          <a:p>
            <a:pPr algn="ctr" defTabSz="914175">
              <a:lnSpc>
                <a:spcPct val="150000"/>
              </a:lnSpc>
            </a:pPr>
            <a:r>
              <a:rPr lang="ru-RU" sz="2400" b="1" dirty="0" err="1">
                <a:solidFill>
                  <a:prstClr val="black"/>
                </a:solidFill>
                <a:latin typeface="Palatino Linotype" panose="02040502050505030304" pitchFamily="18" charset="0"/>
                <a:ea typeface="Times New Roman" panose="02020603050405020304" pitchFamily="18" charset="0"/>
                <a:cs typeface="Arial" panose="020B0604020202020204" pitchFamily="34" charset="0"/>
              </a:rPr>
              <a:t>Воситаҳо</a:t>
            </a:r>
            <a:r>
              <a:rPr lang="ru-RU" sz="1200" dirty="0">
                <a:solidFill>
                  <a:prstClr val="black"/>
                </a:solidFill>
                <a:ea typeface="Times New Roman" panose="02020603050405020304" pitchFamily="18" charset="0"/>
                <a:cs typeface="Times New Roman" panose="02020603050405020304" pitchFamily="18" charset="0"/>
              </a:rPr>
              <a:t> </a:t>
            </a:r>
            <a:endParaRPr lang="ru-RU" sz="2400" i="1" dirty="0">
              <a:solidFill>
                <a:prstClr val="black"/>
              </a:solidFill>
              <a:latin typeface="Times New Roman" panose="02020603050405020304" pitchFamily="18" charset="0"/>
              <a:ea typeface="Times New Roman" panose="02020603050405020304" pitchFamily="18" charset="0"/>
            </a:endParaRPr>
          </a:p>
          <a:p>
            <a:pPr marL="342812" indent="-342812" algn="just" defTabSz="914175">
              <a:lnSpc>
                <a:spcPct val="150000"/>
              </a:lnSpc>
              <a:buFont typeface="Symbol" panose="05050102010706020507" pitchFamily="18" charset="2"/>
              <a:buChar char=""/>
            </a:pPr>
            <a:r>
              <a:rPr lang="ru-RU" sz="2400" dirty="0" err="1">
                <a:solidFill>
                  <a:prstClr val="black"/>
                </a:solidFill>
                <a:latin typeface="Palatino Linotype" panose="02040502050505030304" pitchFamily="18" charset="0"/>
                <a:ea typeface="Times New Roman" panose="02020603050405020304" pitchFamily="18" charset="0"/>
                <a:cs typeface="Arial" panose="020B0604020202020204" pitchFamily="34" charset="0"/>
              </a:rPr>
              <a:t>Минтақаи</a:t>
            </a:r>
            <a:r>
              <a:rPr lang="ru-RU" sz="2400"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 </a:t>
            </a:r>
            <a:r>
              <a:rPr lang="ru-RU" sz="2400" dirty="0" err="1">
                <a:solidFill>
                  <a:prstClr val="black"/>
                </a:solidFill>
                <a:latin typeface="Palatino Linotype" panose="02040502050505030304" pitchFamily="18" charset="0"/>
                <a:ea typeface="Times New Roman" panose="02020603050405020304" pitchFamily="18" charset="0"/>
                <a:cs typeface="Arial" panose="020B0604020202020204" pitchFamily="34" charset="0"/>
              </a:rPr>
              <a:t>озоди</a:t>
            </a:r>
            <a:r>
              <a:rPr lang="ru-RU" sz="2400"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 </a:t>
            </a:r>
            <a:r>
              <a:rPr lang="ru-RU" sz="2400" dirty="0" err="1">
                <a:solidFill>
                  <a:prstClr val="black"/>
                </a:solidFill>
                <a:latin typeface="Palatino Linotype" panose="02040502050505030304" pitchFamily="18" charset="0"/>
                <a:ea typeface="Times New Roman" panose="02020603050405020304" pitchFamily="18" charset="0"/>
                <a:cs typeface="Arial" panose="020B0604020202020204" pitchFamily="34" charset="0"/>
              </a:rPr>
              <a:t>иқтисодӣ</a:t>
            </a:r>
            <a:r>
              <a:rPr lang="ru-RU" sz="2400"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a:t>
            </a:r>
            <a:endParaRPr lang="ru-RU" sz="2400" i="1" dirty="0">
              <a:solidFill>
                <a:prstClr val="black"/>
              </a:solidFill>
              <a:latin typeface="Times New Roman" panose="02020603050405020304" pitchFamily="18" charset="0"/>
              <a:ea typeface="Times New Roman" panose="02020603050405020304" pitchFamily="18" charset="0"/>
            </a:endParaRPr>
          </a:p>
          <a:p>
            <a:pPr marL="342812" indent="-342812" algn="just" defTabSz="914175">
              <a:lnSpc>
                <a:spcPct val="150000"/>
              </a:lnSpc>
              <a:buFont typeface="Symbol" panose="05050102010706020507" pitchFamily="18" charset="2"/>
              <a:buChar char=""/>
            </a:pPr>
            <a:r>
              <a:rPr lang="ru-RU" sz="2400" dirty="0" err="1">
                <a:solidFill>
                  <a:prstClr val="black"/>
                </a:solidFill>
                <a:latin typeface="Palatino Linotype" panose="02040502050505030304" pitchFamily="18" charset="0"/>
                <a:ea typeface="Times New Roman" panose="02020603050405020304" pitchFamily="18" charset="0"/>
                <a:cs typeface="Arial" panose="020B0604020202020204" pitchFamily="34" charset="0"/>
              </a:rPr>
              <a:t>Консессия</a:t>
            </a:r>
            <a:r>
              <a:rPr lang="ru-RU" sz="2400"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a:t>
            </a:r>
            <a:endParaRPr lang="ru-RU" sz="2400" i="1" dirty="0">
              <a:solidFill>
                <a:prstClr val="black"/>
              </a:solidFill>
              <a:latin typeface="Times New Roman" panose="02020603050405020304" pitchFamily="18" charset="0"/>
              <a:ea typeface="Times New Roman" panose="02020603050405020304" pitchFamily="18" charset="0"/>
            </a:endParaRPr>
          </a:p>
          <a:p>
            <a:pPr marL="342812" indent="-342812" algn="just" defTabSz="914175">
              <a:lnSpc>
                <a:spcPct val="150000"/>
              </a:lnSpc>
              <a:buFont typeface="Symbol" panose="05050102010706020507" pitchFamily="18" charset="2"/>
              <a:buChar char=""/>
            </a:pPr>
            <a:r>
              <a:rPr lang="ru-RU" sz="2400"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Фармоиши давлатӣ</a:t>
            </a:r>
          </a:p>
          <a:p>
            <a:pPr marL="342812" indent="-342812" algn="just" defTabSz="914175">
              <a:lnSpc>
                <a:spcPct val="150000"/>
              </a:lnSpc>
              <a:buFont typeface="Symbol" panose="05050102010706020507" pitchFamily="18" charset="2"/>
              <a:buChar char=""/>
            </a:pPr>
            <a:r>
              <a:rPr lang="tg-Cyrl-TJ" sz="2400"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Рушди маҳалҳои деҳот(Ҷамоат) </a:t>
            </a:r>
            <a:endParaRPr lang="ru-RU"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7086576"/>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4294967295"/>
            <p:extLst>
              <p:ext uri="{D42A27DB-BD31-4B8C-83A1-F6EECF244321}">
                <p14:modId xmlns:p14="http://schemas.microsoft.com/office/powerpoint/2010/main" val="2443102978"/>
              </p:ext>
            </p:extLst>
          </p:nvPr>
        </p:nvGraphicFramePr>
        <p:xfrm>
          <a:off x="838200" y="342900"/>
          <a:ext cx="74676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0" descr="F:\PHIL'S DOCUMENTS\CONFLICT JOBS\2010 JOBS\UNDP - TAJIKISTAN\RGP Ist Review Meeting - 24 August 2010\RGP Logo - 30 August 2010.JPG"/>
          <p:cNvPicPr>
            <a:picLocks noChangeAspect="1" noChangeArrowheads="1"/>
          </p:cNvPicPr>
          <p:nvPr/>
        </p:nvPicPr>
        <p:blipFill>
          <a:blip r:embed="rId7" cstate="print"/>
          <a:srcRect/>
          <a:stretch>
            <a:fillRect/>
          </a:stretch>
        </p:blipFill>
        <p:spPr bwMode="auto">
          <a:xfrm>
            <a:off x="7734300" y="4514850"/>
            <a:ext cx="1409700" cy="628650"/>
          </a:xfrm>
          <a:prstGeom prst="rect">
            <a:avLst/>
          </a:prstGeom>
          <a:noFill/>
          <a:ln w="9525">
            <a:noFill/>
            <a:miter lim="800000"/>
            <a:headEnd/>
            <a:tailEnd/>
          </a:ln>
        </p:spPr>
      </p:pic>
      <p:sp>
        <p:nvSpPr>
          <p:cNvPr id="6" name="TextBox 5"/>
          <p:cNvSpPr txBox="1"/>
          <p:nvPr/>
        </p:nvSpPr>
        <p:spPr>
          <a:xfrm>
            <a:off x="1883664" y="1943102"/>
            <a:ext cx="2066544" cy="587853"/>
          </a:xfrm>
          <a:prstGeom prst="rect">
            <a:avLst/>
          </a:prstGeom>
          <a:noFill/>
        </p:spPr>
        <p:txBody>
          <a:bodyPr wrap="square" lIns="91420" tIns="45710" rIns="91420" bIns="45710" rtlCol="0">
            <a:spAutoFit/>
          </a:bodyPr>
          <a:lstStyle/>
          <a:p>
            <a:pPr defTabSz="914175">
              <a:lnSpc>
                <a:spcPct val="115000"/>
              </a:lnSpc>
              <a:spcAft>
                <a:spcPts val="1000"/>
              </a:spcAft>
            </a:pPr>
            <a:r>
              <a:rPr lang="ru-RU" sz="2800" dirty="0" err="1">
                <a:solidFill>
                  <a:prstClr val="white"/>
                </a:solidFill>
                <a:latin typeface="Palatino Linotype"/>
                <a:ea typeface="Calibri"/>
                <a:cs typeface="Times New Roman"/>
              </a:rPr>
              <a:t>Воситаҳо</a:t>
            </a:r>
            <a:endParaRPr lang="en-US" sz="2800" dirty="0">
              <a:solidFill>
                <a:prstClr val="white"/>
              </a:solidFill>
              <a:ea typeface="Calibri"/>
              <a:cs typeface="Times New Roman"/>
            </a:endParaRPr>
          </a:p>
        </p:txBody>
      </p:sp>
    </p:spTree>
    <p:extLst>
      <p:ext uri="{BB962C8B-B14F-4D97-AF65-F5344CB8AC3E}">
        <p14:creationId xmlns:p14="http://schemas.microsoft.com/office/powerpoint/2010/main" val="92561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43450"/>
            <a:ext cx="9144000"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1" name="Номер слайда 10"/>
          <p:cNvSpPr>
            <a:spLocks noGrp="1"/>
          </p:cNvSpPr>
          <p:nvPr>
            <p:ph type="sldNum" sz="quarter" idx="12"/>
          </p:nvPr>
        </p:nvSpPr>
        <p:spPr/>
        <p:txBody>
          <a:bodyPr/>
          <a:lstStyle/>
          <a:p>
            <a:fld id="{69488D2D-2EE1-4AC8-91E4-4219E0C0BE7A}" type="slidenum">
              <a:rPr lang="en-US" sz="1600">
                <a:solidFill>
                  <a:prstClr val="black">
                    <a:tint val="75000"/>
                  </a:prstClr>
                </a:solidFill>
              </a:rPr>
              <a:pPr/>
              <a:t>16</a:t>
            </a:fld>
            <a:endParaRPr lang="en-US" sz="1600" dirty="0">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63" y="1815677"/>
            <a:ext cx="2261872" cy="113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439" y="3111811"/>
            <a:ext cx="2057300" cy="103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636" y="1816640"/>
            <a:ext cx="3043915" cy="113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9766" y="1816630"/>
            <a:ext cx="2261872" cy="112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Скругленный прямоугольник 11"/>
          <p:cNvSpPr/>
          <p:nvPr/>
        </p:nvSpPr>
        <p:spPr>
          <a:xfrm>
            <a:off x="285693" y="3087773"/>
            <a:ext cx="1722119" cy="1047654"/>
          </a:xfrm>
          <a:prstGeom prst="roundRect">
            <a:avLst>
              <a:gd name="adj" fmla="val 10000"/>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a:p>
        </p:txBody>
      </p:sp>
      <p:pic>
        <p:nvPicPr>
          <p:cNvPr id="14" name="Picture 2" descr="Влияние ЛЭП на здоровье человека"/>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9973" y="3095462"/>
            <a:ext cx="1859584" cy="10476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encrypted-tbn2.gstatic.com/images?q=tbn:ANd9GcT7veqEFrq-8ysKIV7Jn5lkAceydIcOmIXdKUWVj5gi8A9nmKMDwP-x8J8">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9184" y="3095462"/>
            <a:ext cx="2042879" cy="104765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85688" y="710929"/>
            <a:ext cx="8858312" cy="1338825"/>
          </a:xfrm>
          <a:prstGeom prst="rect">
            <a:avLst/>
          </a:prstGeom>
        </p:spPr>
        <p:style>
          <a:lnRef idx="3">
            <a:schemeClr val="lt1"/>
          </a:lnRef>
          <a:fillRef idx="1001">
            <a:schemeClr val="dk2"/>
          </a:fillRef>
          <a:effectRef idx="1">
            <a:schemeClr val="accent1"/>
          </a:effectRef>
          <a:fontRef idx="minor">
            <a:schemeClr val="lt1"/>
          </a:fontRef>
        </p:style>
        <p:txBody>
          <a:bodyPr wrap="square" lIns="91420" tIns="45710" rIns="91420" bIns="45710" rtlCol="0">
            <a:spAutoFit/>
          </a:bodyPr>
          <a:lstStyle/>
          <a:p>
            <a:pPr algn="just" defTabSz="914175"/>
            <a:r>
              <a:rPr lang="ru-RU" sz="2000" dirty="0">
                <a:solidFill>
                  <a:prstClr val="white"/>
                </a:solidFill>
                <a:latin typeface="Times New Roman Tj" pitchFamily="18" charset="-52"/>
              </a:rPr>
              <a:t>13 июни  соли 2014 </a:t>
            </a:r>
            <a:r>
              <a:rPr lang="ru-RU" sz="2000" dirty="0" err="1">
                <a:solidFill>
                  <a:prstClr val="white"/>
                </a:solidFill>
                <a:latin typeface="Times New Roman Tj" pitchFamily="18" charset="-52"/>
              </a:rPr>
              <a:t>љаласаи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якуми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Ш</a:t>
            </a:r>
            <a:r>
              <a:rPr lang="ru-RU" sz="2000" dirty="0" err="1">
                <a:solidFill>
                  <a:prstClr val="white">
                    <a:lumMod val="95000"/>
                  </a:prstClr>
                </a:solidFill>
                <a:latin typeface="Times New Roman Tj" pitchFamily="18" charset="-52"/>
              </a:rPr>
              <a:t>ў</a:t>
            </a:r>
            <a:r>
              <a:rPr lang="ru-RU" sz="2000" dirty="0" err="1">
                <a:solidFill>
                  <a:prstClr val="white"/>
                </a:solidFill>
                <a:latin typeface="Times New Roman Tj" pitchFamily="18" charset="-52"/>
              </a:rPr>
              <a:t>ро</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оид</a:t>
            </a:r>
            <a:r>
              <a:rPr lang="ru-RU" sz="2000" dirty="0">
                <a:solidFill>
                  <a:prstClr val="white"/>
                </a:solidFill>
                <a:latin typeface="Times New Roman Tj" pitchFamily="18" charset="-52"/>
              </a:rPr>
              <a:t> ба ШДБХ</a:t>
            </a:r>
            <a:r>
              <a:rPr lang="en-US" sz="2000" dirty="0">
                <a:solidFill>
                  <a:prstClr val="white"/>
                </a:solidFill>
                <a:latin typeface="Arial Tj" pitchFamily="34" charset="-52"/>
              </a:rPr>
              <a:t> </a:t>
            </a:r>
            <a:r>
              <a:rPr lang="ru-RU" sz="2000" dirty="0" err="1">
                <a:solidFill>
                  <a:prstClr val="white"/>
                </a:solidFill>
                <a:latin typeface="Times New Roman Tj" pitchFamily="18" charset="-52"/>
              </a:rPr>
              <a:t>баргузор</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гардид</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ки</a:t>
            </a:r>
            <a:r>
              <a:rPr lang="ru-RU" sz="2000" dirty="0">
                <a:solidFill>
                  <a:prstClr val="white"/>
                </a:solidFill>
                <a:latin typeface="Times New Roman Tj" pitchFamily="18" charset="-52"/>
              </a:rPr>
              <a:t> дар он </a:t>
            </a:r>
            <a:r>
              <a:rPr lang="ru-RU" sz="2000" dirty="0" err="1">
                <a:solidFill>
                  <a:prstClr val="white"/>
                </a:solidFill>
                <a:latin typeface="Times New Roman Tj" pitchFamily="18" charset="-52"/>
              </a:rPr>
              <a:t>лоињањои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зерини</a:t>
            </a:r>
            <a:r>
              <a:rPr lang="ru-RU" sz="2000" dirty="0">
                <a:solidFill>
                  <a:prstClr val="white"/>
                </a:solidFill>
                <a:latin typeface="Times New Roman Tj" pitchFamily="18" charset="-52"/>
              </a:rPr>
              <a:t> шарики </a:t>
            </a:r>
            <a:r>
              <a:rPr lang="ru-RU" sz="2000" dirty="0" err="1">
                <a:solidFill>
                  <a:prstClr val="white"/>
                </a:solidFill>
                <a:latin typeface="Times New Roman Tj" pitchFamily="18" charset="-52"/>
              </a:rPr>
              <a:t>баррас</a:t>
            </a:r>
            <a:r>
              <a:rPr lang="ru-RU" sz="2000" dirty="0" err="1">
                <a:solidFill>
                  <a:prstClr val="white">
                    <a:lumMod val="95000"/>
                  </a:prstClr>
                </a:solidFill>
                <a:latin typeface="Times New Roman Tj" pitchFamily="18" charset="-52"/>
              </a:rPr>
              <a:t>ї</a:t>
            </a:r>
            <a:r>
              <a:rPr lang="ru-RU" sz="2000" dirty="0">
                <a:solidFill>
                  <a:prstClr val="white"/>
                </a:solidFill>
                <a:latin typeface="Times New Roman Tj" pitchFamily="18" charset="-52"/>
              </a:rPr>
              <a:t> карда </a:t>
            </a:r>
            <a:r>
              <a:rPr lang="ru-RU" sz="2000" dirty="0" err="1">
                <a:solidFill>
                  <a:prstClr val="white"/>
                </a:solidFill>
                <a:latin typeface="Times New Roman Tj" pitchFamily="18" charset="-52"/>
              </a:rPr>
              <a:t>шуданд</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сохтмони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маркази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логистик</a:t>
            </a:r>
            <a:r>
              <a:rPr lang="ru-RU" sz="2000" dirty="0" err="1">
                <a:solidFill>
                  <a:prstClr val="white">
                    <a:lumMod val="95000"/>
                  </a:prstClr>
                </a:solidFill>
                <a:latin typeface="Times New Roman Tj" pitchFamily="18" charset="-52"/>
              </a:rPr>
              <a:t>ї</a:t>
            </a:r>
            <a:r>
              <a:rPr lang="ru-RU" sz="2000" dirty="0">
                <a:solidFill>
                  <a:prstClr val="white"/>
                </a:solidFill>
                <a:latin typeface="Times New Roman Tj" pitchFamily="18" charset="-52"/>
              </a:rPr>
              <a:t>,</a:t>
            </a:r>
            <a:r>
              <a:rPr lang="en-US" sz="2000" dirty="0">
                <a:solidFill>
                  <a:prstClr val="white"/>
                </a:solidFill>
              </a:rPr>
              <a:t> </a:t>
            </a:r>
            <a:r>
              <a:rPr lang="ru-RU" sz="2000" dirty="0" err="1">
                <a:solidFill>
                  <a:prstClr val="white"/>
                </a:solidFill>
                <a:latin typeface="Times New Roman Tj" pitchFamily="18" charset="-52"/>
              </a:rPr>
              <a:t>сохтмони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роњи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оњан</a:t>
            </a:r>
            <a:r>
              <a:rPr lang="en-US" sz="2000" dirty="0">
                <a:solidFill>
                  <a:prstClr val="white"/>
                </a:solidFill>
              </a:rPr>
              <a:t>,</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сохтмони</a:t>
            </a:r>
            <a:r>
              <a:rPr lang="ru-RU" sz="2000" dirty="0">
                <a:solidFill>
                  <a:prstClr val="white"/>
                </a:solidFill>
                <a:latin typeface="Times New Roman Tj" pitchFamily="18" charset="-52"/>
              </a:rPr>
              <a:t> НБО-и </a:t>
            </a:r>
            <a:r>
              <a:rPr lang="ru-RU" sz="2000" dirty="0" err="1">
                <a:solidFill>
                  <a:prstClr val="white"/>
                </a:solidFill>
                <a:latin typeface="Times New Roman Tj" pitchFamily="18" charset="-52"/>
              </a:rPr>
              <a:t>хурду</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миёна</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инфрасохтори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аввалия</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системаи</a:t>
            </a:r>
            <a:r>
              <a:rPr lang="ru-RU" sz="2000" dirty="0">
                <a:solidFill>
                  <a:prstClr val="white"/>
                </a:solidFill>
                <a:latin typeface="Times New Roman Tj" pitchFamily="18" charset="-52"/>
              </a:rPr>
              <a:t>  </a:t>
            </a:r>
            <a:r>
              <a:rPr lang="ru-RU" sz="2000" dirty="0" err="1">
                <a:solidFill>
                  <a:prstClr val="white"/>
                </a:solidFill>
                <a:latin typeface="Times New Roman Tj" pitchFamily="18" charset="-52"/>
              </a:rPr>
              <a:t>таъмини</a:t>
            </a:r>
            <a:r>
              <a:rPr lang="ru-RU" sz="2000" dirty="0">
                <a:solidFill>
                  <a:prstClr val="white"/>
                </a:solidFill>
                <a:latin typeface="Times New Roman Tj" pitchFamily="18" charset="-52"/>
              </a:rPr>
              <a:t> оби </a:t>
            </a:r>
            <a:r>
              <a:rPr lang="ru-RU" sz="2000" dirty="0" err="1">
                <a:solidFill>
                  <a:prstClr val="white"/>
                </a:solidFill>
                <a:latin typeface="Times New Roman Tj" pitchFamily="18" charset="-52"/>
              </a:rPr>
              <a:t>нушок</a:t>
            </a:r>
            <a:r>
              <a:rPr lang="ru-RU" sz="2000" dirty="0" err="1">
                <a:solidFill>
                  <a:prstClr val="white">
                    <a:lumMod val="95000"/>
                  </a:prstClr>
                </a:solidFill>
                <a:latin typeface="Times New Roman Tj" pitchFamily="18" charset="-52"/>
              </a:rPr>
              <a:t>ї</a:t>
            </a:r>
            <a:r>
              <a:rPr lang="ru-RU" sz="2000" dirty="0">
                <a:solidFill>
                  <a:prstClr val="white">
                    <a:lumMod val="95000"/>
                  </a:prstClr>
                </a:solidFill>
                <a:latin typeface="Times New Roman Tj" pitchFamily="18" charset="-52"/>
              </a:rPr>
              <a:t> </a:t>
            </a:r>
            <a:endParaRPr lang="ru-RU" sz="2000" dirty="0">
              <a:solidFill>
                <a:prstClr val="white"/>
              </a:solidFill>
              <a:latin typeface="Times New Roman Tj" pitchFamily="18" charset="-52"/>
            </a:endParaRPr>
          </a:p>
        </p:txBody>
      </p:sp>
      <p:sp>
        <p:nvSpPr>
          <p:cNvPr id="17" name="TextBox 16"/>
          <p:cNvSpPr txBox="1"/>
          <p:nvPr/>
        </p:nvSpPr>
        <p:spPr>
          <a:xfrm>
            <a:off x="1277515" y="246713"/>
            <a:ext cx="648072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400" b="1" dirty="0">
                <a:solidFill>
                  <a:prstClr val="black"/>
                </a:solidFill>
                <a:effectLst>
                  <a:outerShdw blurRad="38100" dist="38100" dir="2700000" algn="tl">
                    <a:srgbClr val="000000">
                      <a:alpha val="43137"/>
                    </a:srgbClr>
                  </a:outerShdw>
                </a:effectLst>
                <a:latin typeface="Times New Roman Tj" pitchFamily="18" charset="-52"/>
              </a:rPr>
              <a:t>Ш</a:t>
            </a:r>
            <a:r>
              <a:rPr lang="tg-Cyrl-TJ" sz="2400" b="1" dirty="0">
                <a:solidFill>
                  <a:prstClr val="black"/>
                </a:solidFill>
                <a:effectLst>
                  <a:outerShdw blurRad="38100" dist="38100" dir="2700000" algn="tl">
                    <a:srgbClr val="000000">
                      <a:alpha val="43137"/>
                    </a:srgbClr>
                  </a:outerShdw>
                </a:effectLst>
                <a:latin typeface="Times New Roman Tj" pitchFamily="18" charset="-52"/>
              </a:rPr>
              <a:t>Ў</a:t>
            </a:r>
            <a:r>
              <a:rPr lang="ru-RU" sz="2400" b="1" dirty="0">
                <a:solidFill>
                  <a:prstClr val="black"/>
                </a:solidFill>
                <a:effectLst>
                  <a:outerShdw blurRad="38100" dist="38100" dir="2700000" algn="tl">
                    <a:srgbClr val="000000">
                      <a:alpha val="43137"/>
                    </a:srgbClr>
                  </a:outerShdw>
                </a:effectLst>
                <a:latin typeface="Times New Roman Tj" pitchFamily="18" charset="-52"/>
              </a:rPr>
              <a:t>РО ОИД БА ШДБХ</a:t>
            </a:r>
            <a:endParaRPr lang="ru-RU" sz="2400" b="1" spc="50" dirty="0">
              <a:ln w="11430"/>
              <a:solidFill>
                <a:prstClr val="white">
                  <a:lumMod val="95000"/>
                </a:prstClr>
              </a:solidFill>
              <a:effectLst>
                <a:outerShdw blurRad="38100" dist="38100" dir="2700000" algn="tl">
                  <a:srgbClr val="000000">
                    <a:alpha val="43137"/>
                  </a:srgbClr>
                </a:outerShdw>
              </a:effectLst>
              <a:latin typeface="Times New Roman Tj" pitchFamily="18" charset="-52"/>
            </a:endParaRPr>
          </a:p>
        </p:txBody>
      </p:sp>
      <p:pic>
        <p:nvPicPr>
          <p:cNvPr id="21" name="Picture 2" descr="D:\ИСЛОХОТ\2013\DATA\Tajikistan\Танцующий флаг.jpg"/>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02957" y="114300"/>
            <a:ext cx="1334280" cy="6110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ИСЛОХОТ\2013\DATA\Tajikistan\Coat_of_arms_of_Tajikistan_.svg.png"/>
          <p:cNvPicPr>
            <a:picLocks noChangeAspect="1" noChangeArrowheads="1"/>
          </p:cNvPicPr>
          <p:nvPr/>
        </p:nvPicPr>
        <p:blipFill>
          <a:blip r:embed="rId12">
            <a:extLst>
              <a:ext uri="{BEBA8EAE-BF5A-486C-A8C5-ECC9F3942E4B}">
                <a14:imgProps xmlns:a14="http://schemas.microsoft.com/office/drawing/2010/main">
                  <a14:imgLayer r:embed="rId13">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229813" y="99873"/>
            <a:ext cx="936104" cy="6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40565"/>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9248" y="378952"/>
            <a:ext cx="8887968" cy="1241822"/>
          </a:xfrm>
        </p:spPr>
        <p:txBody>
          <a:bodyPr/>
          <a:lstStyle/>
          <a:p>
            <a:r>
              <a:rPr lang="ru-RU" dirty="0">
                <a:effectLst>
                  <a:outerShdw blurRad="38100" dist="38100" dir="2700000" algn="tl">
                    <a:srgbClr val="000000">
                      <a:alpha val="43137"/>
                    </a:srgbClr>
                  </a:outerShdw>
                </a:effectLst>
                <a:latin typeface="Times New Roman Tj" pitchFamily="18" charset="-52"/>
              </a:rPr>
              <a:t>	</a:t>
            </a:r>
            <a:r>
              <a:rPr lang="ru-RU" b="1" dirty="0">
                <a:effectLst>
                  <a:outerShdw blurRad="38100" dist="38100" dir="2700000" algn="tl">
                    <a:srgbClr val="000000">
                      <a:alpha val="43137"/>
                    </a:srgbClr>
                  </a:outerShdw>
                </a:effectLst>
                <a:latin typeface="Times New Roman Tj" pitchFamily="18" charset="-52"/>
              </a:rPr>
              <a:t>ПУРСИШИ СОТСИОЛОГӢ </a:t>
            </a:r>
          </a:p>
          <a:p>
            <a:pPr algn="just"/>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Натиљаи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тадќиќотњои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сотсиологї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шумораи</a:t>
            </a:r>
            <a:r>
              <a:rPr lang="ru-RU" dirty="0">
                <a:effectLst>
                  <a:outerShdw blurRad="38100" dist="38100" dir="2700000" algn="tl">
                    <a:srgbClr val="000000">
                      <a:alpha val="43137"/>
                    </a:srgbClr>
                  </a:outerShdw>
                </a:effectLst>
                <a:latin typeface="Times New Roman Tj" pitchFamily="18" charset="-52"/>
              </a:rPr>
              <a:t> умумии </a:t>
            </a:r>
            <a:r>
              <a:rPr lang="ru-RU" dirty="0" err="1">
                <a:effectLst>
                  <a:outerShdw blurRad="38100" dist="38100" dir="2700000" algn="tl">
                    <a:srgbClr val="000000">
                      <a:alpha val="43137"/>
                    </a:srgbClr>
                  </a:outerShdw>
                </a:effectLst>
                <a:latin typeface="Times New Roman Tj" pitchFamily="18" charset="-52"/>
              </a:rPr>
              <a:t>пурсидашудагон</a:t>
            </a:r>
            <a:r>
              <a:rPr lang="ru-RU" dirty="0">
                <a:effectLst>
                  <a:outerShdw blurRad="38100" dist="38100" dir="2700000" algn="tl">
                    <a:srgbClr val="000000">
                      <a:alpha val="43137"/>
                    </a:srgbClr>
                  </a:outerShdw>
                </a:effectLst>
                <a:latin typeface="Times New Roman Tj" pitchFamily="18" charset="-52"/>
              </a:rPr>
              <a:t> 200 </a:t>
            </a:r>
            <a:r>
              <a:rPr lang="ru-RU" dirty="0" err="1">
                <a:effectLst>
                  <a:outerShdw blurRad="38100" dist="38100" dir="2700000" algn="tl">
                    <a:srgbClr val="000000">
                      <a:alpha val="43137"/>
                    </a:srgbClr>
                  </a:outerShdw>
                </a:effectLst>
                <a:latin typeface="Times New Roman Tj" pitchFamily="18" charset="-52"/>
              </a:rPr>
              <a:t>нафар</a:t>
            </a:r>
            <a:r>
              <a:rPr lang="ru-RU" dirty="0">
                <a:effectLst>
                  <a:outerShdw blurRad="38100" dist="38100" dir="2700000" algn="tl">
                    <a:srgbClr val="000000">
                      <a:alpha val="43137"/>
                    </a:srgbClr>
                  </a:outerShdw>
                </a:effectLst>
                <a:latin typeface="Times New Roman Tj" pitchFamily="18" charset="-52"/>
              </a:rPr>
              <a:t>) нишон </a:t>
            </a:r>
            <a:r>
              <a:rPr lang="ru-RU" dirty="0" err="1">
                <a:effectLst>
                  <a:outerShdw blurRad="38100" dist="38100" dir="2700000" algn="tl">
                    <a:srgbClr val="000000">
                      <a:alpha val="43137"/>
                    </a:srgbClr>
                  </a:outerShdw>
                </a:effectLst>
                <a:latin typeface="Times New Roman Tj" pitchFamily="18" charset="-52"/>
              </a:rPr>
              <a:t>доданд</a:t>
            </a:r>
            <a:r>
              <a:rPr lang="ru-RU" dirty="0">
                <a:effectLst>
                  <a:outerShdw blurRad="38100" dist="38100" dir="2700000" algn="tl">
                    <a:srgbClr val="000000">
                      <a:alpha val="43137"/>
                    </a:srgbClr>
                  </a:outerShdw>
                </a:effectLst>
                <a:latin typeface="Times New Roman Tj" pitchFamily="18" charset="-52"/>
              </a:rPr>
              <a:t>, ки 52,1% </a:t>
            </a:r>
            <a:r>
              <a:rPr lang="ru-RU" dirty="0" err="1">
                <a:effectLst>
                  <a:outerShdw blurRad="38100" dist="38100" dir="2700000" algn="tl">
                    <a:srgbClr val="000000">
                      <a:alpha val="43137"/>
                    </a:srgbClr>
                  </a:outerShdw>
                </a:effectLst>
                <a:latin typeface="Times New Roman Tj" pitchFamily="18" charset="-52"/>
              </a:rPr>
              <a:t>пурсидашудагон</a:t>
            </a:r>
            <a:r>
              <a:rPr lang="ru-RU" dirty="0">
                <a:effectLst>
                  <a:outerShdw blurRad="38100" dist="38100" dir="2700000" algn="tl">
                    <a:srgbClr val="000000">
                      <a:alpha val="43137"/>
                    </a:srgbClr>
                  </a:outerShdw>
                </a:effectLst>
                <a:latin typeface="Times New Roman Tj" pitchFamily="18" charset="-52"/>
              </a:rPr>
              <a:t> бо фаъолияти </a:t>
            </a:r>
            <a:r>
              <a:rPr lang="ru-RU" dirty="0" err="1">
                <a:effectLst>
                  <a:outerShdw blurRad="38100" dist="38100" dir="2700000" algn="tl">
                    <a:srgbClr val="000000">
                      <a:alpha val="43137"/>
                    </a:srgbClr>
                  </a:outerShdw>
                </a:effectLst>
                <a:latin typeface="Times New Roman Tj" pitchFamily="18" charset="-52"/>
              </a:rPr>
              <a:t>Љамоатњои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шањрак</a:t>
            </a:r>
            <a:r>
              <a:rPr lang="ru-RU" dirty="0">
                <a:effectLst>
                  <a:outerShdw blurRad="38100" dist="38100" dir="2700000" algn="tl">
                    <a:srgbClr val="000000">
                      <a:alpha val="43137"/>
                    </a:srgbClr>
                  </a:outerShdw>
                </a:effectLst>
                <a:latin typeface="Times New Roman Tj" pitchFamily="18" charset="-52"/>
              </a:rPr>
              <a:t> ва </a:t>
            </a:r>
            <a:r>
              <a:rPr lang="ru-RU" dirty="0" err="1">
                <a:effectLst>
                  <a:outerShdw blurRad="38100" dist="38100" dir="2700000" algn="tl">
                    <a:srgbClr val="000000">
                      <a:alpha val="43137"/>
                    </a:srgbClr>
                  </a:outerShdw>
                </a:effectLst>
                <a:latin typeface="Times New Roman Tj" pitchFamily="18" charset="-52"/>
              </a:rPr>
              <a:t>дењот</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њамкорї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доранд</a:t>
            </a:r>
            <a:r>
              <a:rPr lang="ru-RU" dirty="0">
                <a:effectLst>
                  <a:outerShdw blurRad="38100" dist="38100" dir="2700000" algn="tl">
                    <a:srgbClr val="000000">
                      <a:alpha val="43137"/>
                    </a:srgbClr>
                  </a:outerShdw>
                </a:effectLst>
                <a:latin typeface="Times New Roman Tj" pitchFamily="18" charset="-52"/>
              </a:rPr>
              <a:t>, 41% </a:t>
            </a:r>
            <a:r>
              <a:rPr lang="ru-RU" dirty="0" err="1">
                <a:effectLst>
                  <a:outerShdw blurRad="38100" dist="38100" dir="2700000" algn="tl">
                    <a:srgbClr val="000000">
                      <a:alpha val="43137"/>
                    </a:srgbClr>
                  </a:outerShdw>
                </a:effectLst>
                <a:latin typeface="Times New Roman Tj" pitchFamily="18" charset="-52"/>
              </a:rPr>
              <a:t>пурсидашудагон</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баъзан</a:t>
            </a:r>
            <a:r>
              <a:rPr lang="ru-RU" dirty="0">
                <a:effectLst>
                  <a:outerShdw blurRad="38100" dist="38100" dir="2700000" algn="tl">
                    <a:srgbClr val="000000">
                      <a:alpha val="43137"/>
                    </a:srgbClr>
                  </a:outerShdw>
                </a:effectLst>
                <a:latin typeface="Times New Roman Tj" pitchFamily="18" charset="-52"/>
              </a:rPr>
              <a:t> 401 </a:t>
            </a:r>
            <a:r>
              <a:rPr lang="ru-RU" dirty="0" err="1">
                <a:effectLst>
                  <a:outerShdw blurRad="38100" dist="38100" dir="2700000" algn="tl">
                    <a:srgbClr val="000000">
                      <a:alpha val="43137"/>
                    </a:srgbClr>
                  </a:outerShdw>
                </a:effectLst>
                <a:latin typeface="Times New Roman Tj" pitchFamily="18" charset="-52"/>
              </a:rPr>
              <a:t>ваќт</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њамкорї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мекунанд</a:t>
            </a:r>
            <a:r>
              <a:rPr lang="ru-RU" dirty="0">
                <a:effectLst>
                  <a:outerShdw blurRad="38100" dist="38100" dir="2700000" algn="tl">
                    <a:srgbClr val="000000">
                      <a:alpha val="43137"/>
                    </a:srgbClr>
                  </a:outerShdw>
                </a:effectLst>
                <a:latin typeface="Times New Roman Tj" pitchFamily="18" charset="-52"/>
              </a:rPr>
              <a:t> ва 5,1% </a:t>
            </a:r>
            <a:r>
              <a:rPr lang="ru-RU" dirty="0" err="1">
                <a:effectLst>
                  <a:outerShdw blurRad="38100" dist="38100" dir="2700000" algn="tl">
                    <a:srgbClr val="000000">
                      <a:alpha val="43137"/>
                    </a:srgbClr>
                  </a:outerShdw>
                </a:effectLst>
                <a:latin typeface="Times New Roman Tj" pitchFamily="18" charset="-52"/>
              </a:rPr>
              <a:t>пурсидашудагон</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умуман</a:t>
            </a:r>
            <a:r>
              <a:rPr lang="ru-RU" dirty="0">
                <a:effectLst>
                  <a:outerShdw blurRad="38100" dist="38100" dir="2700000" algn="tl">
                    <a:srgbClr val="000000">
                      <a:alpha val="43137"/>
                    </a:srgbClr>
                  </a:outerShdw>
                </a:effectLst>
                <a:latin typeface="Times New Roman Tj" pitchFamily="18" charset="-52"/>
              </a:rPr>
              <a:t> бо он </a:t>
            </a:r>
            <a:r>
              <a:rPr lang="ru-RU" dirty="0" err="1">
                <a:effectLst>
                  <a:outerShdw blurRad="38100" dist="38100" dir="2700000" algn="tl">
                    <a:srgbClr val="000000">
                      <a:alpha val="43137"/>
                    </a:srgbClr>
                  </a:outerShdw>
                </a:effectLst>
                <a:latin typeface="Times New Roman Tj" pitchFamily="18" charset="-52"/>
              </a:rPr>
              <a:t>њамкорї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накардаанд</a:t>
            </a:r>
            <a:r>
              <a:rPr lang="ru-RU" dirty="0">
                <a:effectLst>
                  <a:outerShdw blurRad="38100" dist="38100" dir="2700000" algn="tl">
                    <a:srgbClr val="000000">
                      <a:alpha val="43137"/>
                    </a:srgbClr>
                  </a:outerShdw>
                </a:effectLst>
                <a:latin typeface="Times New Roman Tj" pitchFamily="18" charset="-52"/>
              </a:rPr>
              <a:t>. Аз </a:t>
            </a:r>
            <a:r>
              <a:rPr lang="ru-RU" dirty="0" err="1">
                <a:effectLst>
                  <a:outerShdw blurRad="38100" dist="38100" dir="2700000" algn="tl">
                    <a:srgbClr val="000000">
                      <a:alpha val="43137"/>
                    </a:srgbClr>
                  </a:outerShdw>
                </a:effectLst>
                <a:latin typeface="Times New Roman Tj" pitchFamily="18" charset="-52"/>
              </a:rPr>
              <a:t>байни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пурсидагоне</a:t>
            </a:r>
            <a:r>
              <a:rPr lang="ru-RU" dirty="0">
                <a:effectLst>
                  <a:outerShdw blurRad="38100" dist="38100" dir="2700000" algn="tl">
                    <a:srgbClr val="000000">
                      <a:alpha val="43137"/>
                    </a:srgbClr>
                  </a:outerShdw>
                </a:effectLst>
                <a:latin typeface="Times New Roman Tj" pitchFamily="18" charset="-52"/>
              </a:rPr>
              <a:t>, ки бо маќомоти </a:t>
            </a:r>
            <a:r>
              <a:rPr lang="ru-RU" dirty="0" err="1">
                <a:effectLst>
                  <a:outerShdw blurRad="38100" dist="38100" dir="2700000" algn="tl">
                    <a:srgbClr val="000000">
                      <a:alpha val="43137"/>
                    </a:srgbClr>
                  </a:outerShdw>
                </a:effectLst>
                <a:latin typeface="Times New Roman Tj" pitchFamily="18" charset="-52"/>
              </a:rPr>
              <a:t>худидоракунии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мањаллї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мунтазам</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њамкорї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менамоянд</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бештар</a:t>
            </a:r>
            <a:r>
              <a:rPr lang="ru-RU" dirty="0">
                <a:effectLst>
                  <a:outerShdw blurRad="38100" dist="38100" dir="2700000" algn="tl">
                    <a:srgbClr val="000000">
                      <a:alpha val="43137"/>
                    </a:srgbClr>
                  </a:outerShdw>
                </a:effectLst>
                <a:latin typeface="Times New Roman Tj" pitchFamily="18" charset="-52"/>
              </a:rPr>
              <a:t> наќши </a:t>
            </a:r>
            <a:r>
              <a:rPr lang="ru-RU" dirty="0" err="1">
                <a:effectLst>
                  <a:outerShdw blurRad="38100" dist="38100" dir="2700000" algn="tl">
                    <a:srgbClr val="000000">
                      <a:alpha val="43137"/>
                    </a:srgbClr>
                  </a:outerShdw>
                </a:effectLst>
                <a:latin typeface="Times New Roman Tj" pitchFamily="18" charset="-52"/>
              </a:rPr>
              <a:t>њалкунандаро</a:t>
            </a:r>
            <a:r>
              <a:rPr lang="ru-RU" dirty="0">
                <a:effectLst>
                  <a:outerShdw blurRad="38100" dist="38100" dir="2700000" algn="tl">
                    <a:srgbClr val="000000">
                      <a:alpha val="43137"/>
                    </a:srgbClr>
                  </a:outerShdw>
                </a:effectLst>
                <a:latin typeface="Times New Roman Tj" pitchFamily="18" charset="-52"/>
              </a:rPr>
              <a:t> ба маќомоти </a:t>
            </a:r>
            <a:r>
              <a:rPr lang="ru-RU" dirty="0" err="1">
                <a:effectLst>
                  <a:outerShdw blurRad="38100" dist="38100" dir="2700000" algn="tl">
                    <a:srgbClr val="000000">
                      <a:alpha val="43137"/>
                    </a:srgbClr>
                  </a:outerShdw>
                </a:effectLst>
                <a:latin typeface="Times New Roman Tj" pitchFamily="18" charset="-52"/>
              </a:rPr>
              <a:t>мањалии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њокимияти</a:t>
            </a:r>
            <a:r>
              <a:rPr lang="ru-RU" dirty="0">
                <a:effectLst>
                  <a:outerShdw blurRad="38100" dist="38100" dir="2700000" algn="tl">
                    <a:srgbClr val="000000">
                      <a:alpha val="43137"/>
                    </a:srgbClr>
                  </a:outerShdw>
                </a:effectLst>
                <a:latin typeface="Times New Roman Tj" pitchFamily="18" charset="-52"/>
              </a:rPr>
              <a:t> давлатї </a:t>
            </a:r>
            <a:r>
              <a:rPr lang="ru-RU" dirty="0" err="1">
                <a:effectLst>
                  <a:outerShdw blurRad="38100" dist="38100" dir="2700000" algn="tl">
                    <a:srgbClr val="000000">
                      <a:alpha val="43137"/>
                    </a:srgbClr>
                  </a:outerShdw>
                </a:effectLst>
                <a:latin typeface="Times New Roman Tj" pitchFamily="18" charset="-52"/>
              </a:rPr>
              <a:t>медињанд</a:t>
            </a:r>
            <a:r>
              <a:rPr lang="ru-RU" dirty="0">
                <a:effectLst>
                  <a:outerShdw blurRad="38100" dist="38100" dir="2700000" algn="tl">
                    <a:srgbClr val="000000">
                      <a:alpha val="43137"/>
                    </a:srgbClr>
                  </a:outerShdw>
                </a:effectLst>
                <a:latin typeface="Times New Roman Tj" pitchFamily="18" charset="-52"/>
              </a:rPr>
              <a:t> [7]. </a:t>
            </a:r>
            <a:r>
              <a:rPr lang="ru-RU" dirty="0" err="1">
                <a:effectLst>
                  <a:outerShdw blurRad="38100" dist="38100" dir="2700000" algn="tl">
                    <a:srgbClr val="000000">
                      <a:alpha val="43137"/>
                    </a:srgbClr>
                  </a:outerShdw>
                </a:effectLst>
                <a:latin typeface="Times New Roman Tj" pitchFamily="18" charset="-52"/>
              </a:rPr>
              <a:t>Масъалањое</a:t>
            </a:r>
            <a:r>
              <a:rPr lang="ru-RU" dirty="0">
                <a:effectLst>
                  <a:outerShdw blurRad="38100" dist="38100" dir="2700000" algn="tl">
                    <a:srgbClr val="000000">
                      <a:alpha val="43137"/>
                    </a:srgbClr>
                  </a:outerShdw>
                </a:effectLst>
                <a:latin typeface="Times New Roman Tj" pitchFamily="18" charset="-52"/>
              </a:rPr>
              <a:t>, ки ба </a:t>
            </a:r>
            <a:r>
              <a:rPr lang="ru-RU" dirty="0" err="1">
                <a:effectLst>
                  <a:outerShdw blurRad="38100" dist="38100" dir="2700000" algn="tl">
                    <a:srgbClr val="000000">
                      <a:alpha val="43137"/>
                    </a:srgbClr>
                  </a:outerShdw>
                </a:effectLst>
                <a:latin typeface="Times New Roman Tj" pitchFamily="18" charset="-52"/>
              </a:rPr>
              <a:t>Љамоат</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мурољиат</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мекунанд</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инњо</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мебошанд</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Масъалањое</a:t>
            </a:r>
            <a:r>
              <a:rPr lang="ru-RU" dirty="0">
                <a:effectLst>
                  <a:outerShdw blurRad="38100" dist="38100" dir="2700000" algn="tl">
                    <a:srgbClr val="000000">
                      <a:alpha val="43137"/>
                    </a:srgbClr>
                  </a:outerShdw>
                </a:effectLst>
                <a:latin typeface="Times New Roman Tj" pitchFamily="18" charset="-52"/>
              </a:rPr>
              <a:t>, ки дар </a:t>
            </a:r>
            <a:r>
              <a:rPr lang="ru-RU" dirty="0" err="1">
                <a:effectLst>
                  <a:outerShdw blurRad="38100" dist="38100" dir="2700000" algn="tl">
                    <a:srgbClr val="000000">
                      <a:alpha val="43137"/>
                    </a:srgbClr>
                  </a:outerShdw>
                </a:effectLst>
                <a:latin typeface="Times New Roman Tj" pitchFamily="18" charset="-52"/>
              </a:rPr>
              <a:t>љамоати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худидоракуни</a:t>
            </a:r>
            <a:r>
              <a:rPr lang="ru-RU" dirty="0">
                <a:effectLst>
                  <a:outerShdw blurRad="38100" dist="38100" dir="2700000" algn="tl">
                    <a:srgbClr val="000000">
                      <a:alpha val="43137"/>
                    </a:srgbClr>
                  </a:outerShdw>
                </a:effectLst>
                <a:latin typeface="Times New Roman Tj" pitchFamily="18" charset="-52"/>
              </a:rPr>
              <a:t> бо </a:t>
            </a:r>
            <a:r>
              <a:rPr lang="ru-RU" dirty="0" err="1">
                <a:effectLst>
                  <a:outerShdw blurRad="38100" dist="38100" dir="2700000" algn="tl">
                    <a:srgbClr val="000000">
                      <a:alpha val="43137"/>
                    </a:srgbClr>
                  </a:outerShdw>
                </a:effectLst>
                <a:latin typeface="Times New Roman Tj" pitchFamily="18" charset="-52"/>
              </a:rPr>
              <a:t>хуљљат</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мурољиат</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кардаанд</a:t>
            </a:r>
            <a:r>
              <a:rPr lang="ru-RU" dirty="0">
                <a:effectLst>
                  <a:outerShdw blurRad="38100" dist="38100" dir="2700000" algn="tl">
                    <a:srgbClr val="000000">
                      <a:alpha val="43137"/>
                    </a:srgbClr>
                  </a:outerShdw>
                </a:effectLst>
                <a:latin typeface="Times New Roman Tj" pitchFamily="18" charset="-52"/>
              </a:rPr>
              <a:t>. 48% </a:t>
            </a:r>
            <a:r>
              <a:rPr lang="ru-RU" dirty="0" err="1">
                <a:effectLst>
                  <a:outerShdw blurRad="38100" dist="38100" dir="2700000" algn="tl">
                    <a:srgbClr val="000000">
                      <a:alpha val="43137"/>
                    </a:srgbClr>
                  </a:outerShdw>
                </a:effectLst>
                <a:latin typeface="Times New Roman Tj" pitchFamily="18" charset="-52"/>
              </a:rPr>
              <a:t>Ариза</a:t>
            </a:r>
            <a:r>
              <a:rPr lang="ru-RU" dirty="0">
                <a:effectLst>
                  <a:outerShdw blurRad="38100" dist="38100" dir="2700000" algn="tl">
                    <a:srgbClr val="000000">
                      <a:alpha val="43137"/>
                    </a:srgbClr>
                  </a:outerShdw>
                </a:effectLst>
                <a:latin typeface="Times New Roman Tj" pitchFamily="18" charset="-52"/>
              </a:rPr>
              <a:t> оид ба гирифтани </a:t>
            </a:r>
            <a:r>
              <a:rPr lang="ru-RU" dirty="0" err="1">
                <a:effectLst>
                  <a:outerShdw blurRad="38100" dist="38100" dir="2700000" algn="tl">
                    <a:srgbClr val="000000">
                      <a:alpha val="43137"/>
                    </a:srgbClr>
                  </a:outerShdw>
                </a:effectLst>
                <a:latin typeface="Times New Roman Tj" pitchFamily="18" charset="-52"/>
              </a:rPr>
              <a:t>ќитъаи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замин</a:t>
            </a:r>
            <a:r>
              <a:rPr lang="ru-RU" dirty="0">
                <a:effectLst>
                  <a:outerShdw blurRad="38100" dist="38100" dir="2700000" algn="tl">
                    <a:srgbClr val="000000">
                      <a:alpha val="43137"/>
                    </a:srgbClr>
                  </a:outerShdw>
                </a:effectLst>
                <a:latin typeface="Times New Roman Tj" pitchFamily="18" charset="-52"/>
              </a:rPr>
              <a:t> 19% </a:t>
            </a:r>
            <a:r>
              <a:rPr lang="ru-RU" dirty="0" err="1">
                <a:effectLst>
                  <a:outerShdw blurRad="38100" dist="38100" dir="2700000" algn="tl">
                    <a:srgbClr val="000000">
                      <a:alpha val="43137"/>
                    </a:srgbClr>
                  </a:outerShdw>
                </a:effectLst>
                <a:latin typeface="Times New Roman Tj" pitchFamily="18" charset="-52"/>
              </a:rPr>
              <a:t>Шикоят</a:t>
            </a:r>
            <a:r>
              <a:rPr lang="ru-RU" dirty="0">
                <a:effectLst>
                  <a:outerShdw blurRad="38100" dist="38100" dir="2700000" algn="tl">
                    <a:srgbClr val="000000">
                      <a:alpha val="43137"/>
                    </a:srgbClr>
                  </a:outerShdw>
                </a:effectLst>
                <a:latin typeface="Times New Roman Tj" pitchFamily="18" charset="-52"/>
              </a:rPr>
              <a:t> ва </a:t>
            </a:r>
            <a:r>
              <a:rPr lang="ru-RU" dirty="0" err="1">
                <a:effectLst>
                  <a:outerShdw blurRad="38100" dist="38100" dir="2700000" algn="tl">
                    <a:srgbClr val="000000">
                      <a:alpha val="43137"/>
                    </a:srgbClr>
                  </a:outerShdw>
                </a:effectLst>
                <a:latin typeface="Times New Roman Tj" pitchFamily="18" charset="-52"/>
              </a:rPr>
              <a:t>муноќиша</a:t>
            </a:r>
            <a:r>
              <a:rPr lang="ru-RU" dirty="0">
                <a:effectLst>
                  <a:outerShdw blurRad="38100" dist="38100" dir="2700000" algn="tl">
                    <a:srgbClr val="000000">
                      <a:alpha val="43137"/>
                    </a:srgbClr>
                  </a:outerShdw>
                </a:effectLst>
                <a:latin typeface="Times New Roman Tj" pitchFamily="18" charset="-52"/>
              </a:rPr>
              <a:t> 28% Барои </a:t>
            </a:r>
            <a:r>
              <a:rPr lang="ru-RU" dirty="0" err="1">
                <a:effectLst>
                  <a:outerShdw blurRad="38100" dist="38100" dir="2700000" algn="tl">
                    <a:srgbClr val="000000">
                      <a:alpha val="43137"/>
                    </a:srgbClr>
                  </a:outerShdw>
                </a:effectLst>
                <a:latin typeface="Times New Roman Tj" pitchFamily="18" charset="-52"/>
              </a:rPr>
              <a:t>кумак</a:t>
            </a:r>
            <a:r>
              <a:rPr lang="ru-RU" dirty="0">
                <a:effectLst>
                  <a:outerShdw blurRad="38100" dist="38100" dir="2700000" algn="tl">
                    <a:srgbClr val="000000">
                      <a:alpha val="43137"/>
                    </a:srgbClr>
                  </a:outerShdw>
                </a:effectLst>
                <a:latin typeface="Times New Roman Tj" pitchFamily="18" charset="-52"/>
              </a:rPr>
              <a:t> оид ба </a:t>
            </a:r>
            <a:r>
              <a:rPr lang="ru-RU" dirty="0" err="1">
                <a:effectLst>
                  <a:outerShdw blurRad="38100" dist="38100" dir="2700000" algn="tl">
                    <a:srgbClr val="000000">
                      <a:alpha val="43137"/>
                    </a:srgbClr>
                  </a:outerShdw>
                </a:effectLst>
                <a:latin typeface="Times New Roman Tj" pitchFamily="18" charset="-52"/>
              </a:rPr>
              <a:t>њаллї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масъалањои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иљтимої</a:t>
            </a:r>
            <a:r>
              <a:rPr lang="ru-RU" dirty="0">
                <a:effectLst>
                  <a:outerShdw blurRad="38100" dist="38100" dir="2700000" algn="tl">
                    <a:srgbClr val="000000">
                      <a:alpha val="43137"/>
                    </a:srgbClr>
                  </a:outerShdw>
                </a:effectLst>
                <a:latin typeface="Times New Roman Tj" pitchFamily="18" charset="-52"/>
              </a:rPr>
              <a:t> 3% барои пешнињод 2% </a:t>
            </a:r>
            <a:r>
              <a:rPr lang="ru-RU" dirty="0" err="1">
                <a:effectLst>
                  <a:outerShdw blurRad="38100" dist="38100" dir="2700000" algn="tl">
                    <a:srgbClr val="000000">
                      <a:alpha val="43137"/>
                    </a:srgbClr>
                  </a:outerShdw>
                </a:effectLst>
                <a:latin typeface="Times New Roman Tj" pitchFamily="18" charset="-52"/>
              </a:rPr>
              <a:t>бевосита</a:t>
            </a:r>
            <a:r>
              <a:rPr lang="ru-RU" dirty="0">
                <a:effectLst>
                  <a:outerShdw blurRad="38100" dist="38100" dir="2700000" algn="tl">
                    <a:srgbClr val="000000">
                      <a:alpha val="43137"/>
                    </a:srgbClr>
                  </a:outerShdw>
                </a:effectLst>
                <a:latin typeface="Times New Roman Tj" pitchFamily="18" charset="-52"/>
              </a:rPr>
              <a:t> барои </a:t>
            </a:r>
            <a:r>
              <a:rPr lang="ru-RU" dirty="0" err="1">
                <a:effectLst>
                  <a:outerShdw blurRad="38100" dist="38100" dir="2700000" algn="tl">
                    <a:srgbClr val="000000">
                      <a:alpha val="43137"/>
                    </a:srgbClr>
                  </a:outerShdw>
                </a:effectLst>
                <a:latin typeface="Times New Roman Tj" pitchFamily="18" charset="-52"/>
              </a:rPr>
              <a:t>њамкорї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љињати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њал</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намудани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масъалањои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мањаллї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мурољиат</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намудаанд</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Натиљаи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пмушоњида</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сотсиологї</a:t>
            </a:r>
            <a:r>
              <a:rPr lang="ru-RU" dirty="0">
                <a:effectLst>
                  <a:outerShdw blurRad="38100" dist="38100" dir="2700000" algn="tl">
                    <a:srgbClr val="000000">
                      <a:alpha val="43137"/>
                    </a:srgbClr>
                  </a:outerShdw>
                </a:effectLst>
                <a:latin typeface="Times New Roman Tj" pitchFamily="18" charset="-52"/>
              </a:rPr>
              <a:t> муайян </a:t>
            </a:r>
            <a:r>
              <a:rPr lang="ru-RU" dirty="0" err="1">
                <a:effectLst>
                  <a:outerShdw blurRad="38100" dist="38100" dir="2700000" algn="tl">
                    <a:srgbClr val="000000">
                      <a:alpha val="43137"/>
                    </a:srgbClr>
                  </a:outerShdw>
                </a:effectLst>
                <a:latin typeface="Times New Roman Tj" pitchFamily="18" charset="-52"/>
              </a:rPr>
              <a:t>намуд</a:t>
            </a:r>
            <a:r>
              <a:rPr lang="ru-RU" dirty="0">
                <a:effectLst>
                  <a:outerShdw blurRad="38100" dist="38100" dir="2700000" algn="tl">
                    <a:srgbClr val="000000">
                      <a:alpha val="43137"/>
                    </a:srgbClr>
                  </a:outerShdw>
                </a:effectLst>
                <a:latin typeface="Times New Roman Tj" pitchFamily="18" charset="-52"/>
              </a:rPr>
              <a:t>, ки дараљаи </a:t>
            </a:r>
            <a:r>
              <a:rPr lang="ru-RU" dirty="0" err="1">
                <a:effectLst>
                  <a:outerShdw blurRad="38100" dist="38100" dir="2700000" algn="tl">
                    <a:srgbClr val="000000">
                      <a:alpha val="43137"/>
                    </a:srgbClr>
                  </a:outerShdw>
                </a:effectLst>
                <a:latin typeface="Times New Roman Tj" pitchFamily="18" charset="-52"/>
              </a:rPr>
              <a:t>баланди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омодагии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шањрвандон</a:t>
            </a:r>
            <a:r>
              <a:rPr lang="ru-RU" dirty="0">
                <a:effectLst>
                  <a:outerShdw blurRad="38100" dist="38100" dir="2700000" algn="tl">
                    <a:srgbClr val="000000">
                      <a:alpha val="43137"/>
                    </a:srgbClr>
                  </a:outerShdw>
                </a:effectLst>
                <a:latin typeface="Times New Roman Tj" pitchFamily="18" charset="-52"/>
              </a:rPr>
              <a:t> барои </a:t>
            </a:r>
            <a:r>
              <a:rPr lang="ru-RU" dirty="0" err="1">
                <a:effectLst>
                  <a:outerShdw blurRad="38100" dist="38100" dir="2700000" algn="tl">
                    <a:srgbClr val="000000">
                      <a:alpha val="43137"/>
                    </a:srgbClr>
                  </a:outerShdw>
                </a:effectLst>
                <a:latin typeface="Times New Roman Tj" pitchFamily="18" charset="-52"/>
              </a:rPr>
              <a:t>иштирок</a:t>
            </a:r>
            <a:r>
              <a:rPr lang="ru-RU" dirty="0">
                <a:effectLst>
                  <a:outerShdw blurRad="38100" dist="38100" dir="2700000" algn="tl">
                    <a:srgbClr val="000000">
                      <a:alpha val="43137"/>
                    </a:srgbClr>
                  </a:outerShdw>
                </a:effectLst>
                <a:latin typeface="Times New Roman Tj" pitchFamily="18" charset="-52"/>
              </a:rPr>
              <a:t> дар </a:t>
            </a:r>
            <a:r>
              <a:rPr lang="ru-RU" dirty="0" err="1">
                <a:effectLst>
                  <a:outerShdw blurRad="38100" dist="38100" dir="2700000" algn="tl">
                    <a:srgbClr val="000000">
                      <a:alpha val="43137"/>
                    </a:srgbClr>
                  </a:outerShdw>
                </a:effectLst>
                <a:latin typeface="Times New Roman Tj" pitchFamily="18" charset="-52"/>
              </a:rPr>
              <a:t>њал</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намудани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масъалањои</a:t>
            </a:r>
            <a:r>
              <a:rPr lang="ru-RU" dirty="0">
                <a:effectLst>
                  <a:outerShdw blurRad="38100" dist="38100" dir="2700000" algn="tl">
                    <a:srgbClr val="000000">
                      <a:alpha val="43137"/>
                    </a:srgbClr>
                  </a:outerShdw>
                </a:effectLst>
                <a:latin typeface="Times New Roman Tj" pitchFamily="18" charset="-52"/>
              </a:rPr>
              <a:t> ањамияти </a:t>
            </a:r>
            <a:r>
              <a:rPr lang="ru-RU" dirty="0" err="1">
                <a:effectLst>
                  <a:outerShdw blurRad="38100" dist="38100" dir="2700000" algn="tl">
                    <a:srgbClr val="000000">
                      <a:alpha val="43137"/>
                    </a:srgbClr>
                  </a:outerShdw>
                </a:effectLst>
                <a:latin typeface="Times New Roman Tj" pitchFamily="18" charset="-52"/>
              </a:rPr>
              <a:t>мањаллї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дошта</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љой</a:t>
            </a:r>
            <a:r>
              <a:rPr lang="ru-RU" dirty="0">
                <a:effectLst>
                  <a:outerShdw blurRad="38100" dist="38100" dir="2700000" algn="tl">
                    <a:srgbClr val="000000">
                      <a:alpha val="43137"/>
                    </a:srgbClr>
                  </a:outerShdw>
                </a:effectLst>
                <a:latin typeface="Times New Roman Tj" pitchFamily="18" charset="-52"/>
              </a:rPr>
              <a:t> дорад. Аз се ду </a:t>
            </a:r>
            <a:r>
              <a:rPr lang="ru-RU" dirty="0" err="1">
                <a:effectLst>
                  <a:outerShdw blurRad="38100" dist="38100" dir="2700000" algn="tl">
                    <a:srgbClr val="000000">
                      <a:alpha val="43137"/>
                    </a:srgbClr>
                  </a:outerShdw>
                </a:effectLst>
                <a:latin typeface="Times New Roman Tj" pitchFamily="18" charset="-52"/>
              </a:rPr>
              <a:t>њиссаи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пурсидашудагон</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хостори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иштирок</a:t>
            </a:r>
            <a:r>
              <a:rPr lang="ru-RU" dirty="0">
                <a:effectLst>
                  <a:outerShdw blurRad="38100" dist="38100" dir="2700000" algn="tl">
                    <a:srgbClr val="000000">
                      <a:alpha val="43137"/>
                    </a:srgbClr>
                  </a:outerShdw>
                </a:effectLst>
                <a:latin typeface="Times New Roman Tj" pitchFamily="18" charset="-52"/>
              </a:rPr>
              <a:t> дар корњои маќомоти </a:t>
            </a:r>
            <a:r>
              <a:rPr lang="ru-RU" dirty="0" err="1">
                <a:effectLst>
                  <a:outerShdw blurRad="38100" dist="38100" dir="2700000" algn="tl">
                    <a:srgbClr val="000000">
                      <a:alpha val="43137"/>
                    </a:srgbClr>
                  </a:outerShdw>
                </a:effectLst>
                <a:latin typeface="Times New Roman Tj" pitchFamily="18" charset="-52"/>
              </a:rPr>
              <a:t>худидоракунии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мањаллї</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бевосита</a:t>
            </a:r>
            <a:r>
              <a:rPr lang="ru-RU" dirty="0">
                <a:effectLst>
                  <a:outerShdw blurRad="38100" dist="38100" dir="2700000" algn="tl">
                    <a:srgbClr val="000000">
                      <a:alpha val="43137"/>
                    </a:srgbClr>
                  </a:outerShdw>
                </a:effectLst>
                <a:latin typeface="Times New Roman Tj" pitchFamily="18" charset="-52"/>
              </a:rPr>
              <a:t> ва ё </a:t>
            </a:r>
            <a:r>
              <a:rPr lang="ru-RU" dirty="0" err="1">
                <a:effectLst>
                  <a:outerShdw blurRad="38100" dist="38100" dir="2700000" algn="tl">
                    <a:srgbClr val="000000">
                      <a:alpha val="43137"/>
                    </a:srgbClr>
                  </a:outerShdw>
                </a:effectLst>
                <a:latin typeface="Times New Roman Tj" pitchFamily="18" charset="-52"/>
              </a:rPr>
              <a:t>њамкорї</a:t>
            </a:r>
            <a:r>
              <a:rPr lang="ru-RU" dirty="0">
                <a:effectLst>
                  <a:outerShdw blurRad="38100" dist="38100" dir="2700000" algn="tl">
                    <a:srgbClr val="000000">
                      <a:alpha val="43137"/>
                    </a:srgbClr>
                  </a:outerShdw>
                </a:effectLst>
                <a:latin typeface="Times New Roman Tj" pitchFamily="18" charset="-52"/>
              </a:rPr>
              <a:t> бо онро </a:t>
            </a:r>
            <a:r>
              <a:rPr lang="ru-RU" dirty="0" err="1">
                <a:effectLst>
                  <a:outerShdw blurRad="38100" dist="38100" dir="2700000" algn="tl">
                    <a:srgbClr val="000000">
                      <a:alpha val="43137"/>
                    </a:srgbClr>
                  </a:outerShdw>
                </a:effectLst>
                <a:latin typeface="Times New Roman Tj" pitchFamily="18" charset="-52"/>
              </a:rPr>
              <a:t>доранд</a:t>
            </a:r>
            <a:r>
              <a:rPr lang="ru-RU" dirty="0">
                <a:effectLst>
                  <a:outerShdw blurRad="38100" dist="38100" dir="2700000" algn="tl">
                    <a:srgbClr val="000000">
                      <a:alpha val="43137"/>
                    </a:srgbClr>
                  </a:outerShdw>
                </a:effectLst>
                <a:latin typeface="Times New Roman Tj" pitchFamily="18" charset="-52"/>
              </a:rPr>
              <a:t>, бо </a:t>
            </a:r>
            <a:r>
              <a:rPr lang="ru-RU" dirty="0" err="1">
                <a:effectLst>
                  <a:outerShdw blurRad="38100" dist="38100" dir="2700000" algn="tl">
                    <a:srgbClr val="000000">
                      <a:alpha val="43137"/>
                    </a:srgbClr>
                  </a:outerShdw>
                </a:effectLst>
                <a:latin typeface="Times New Roman Tj" pitchFamily="18" charset="-52"/>
              </a:rPr>
              <a:t>шарте</a:t>
            </a:r>
            <a:r>
              <a:rPr lang="ru-RU" dirty="0">
                <a:effectLst>
                  <a:outerShdw blurRad="38100" dist="38100" dir="2700000" algn="tl">
                    <a:srgbClr val="000000">
                      <a:alpha val="43137"/>
                    </a:srgbClr>
                  </a:outerShdw>
                </a:effectLst>
                <a:latin typeface="Times New Roman Tj" pitchFamily="18" charset="-52"/>
              </a:rPr>
              <a:t>, ки </a:t>
            </a:r>
            <a:r>
              <a:rPr lang="ru-RU" dirty="0" err="1">
                <a:effectLst>
                  <a:outerShdw blurRad="38100" dist="38100" dir="2700000" algn="tl">
                    <a:srgbClr val="000000">
                      <a:alpha val="43137"/>
                    </a:srgbClr>
                  </a:outerShdw>
                </a:effectLst>
                <a:latin typeface="Times New Roman Tj" pitchFamily="18" charset="-52"/>
              </a:rPr>
              <a:t>агар</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имкониятњои</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васеъ</a:t>
            </a:r>
            <a:r>
              <a:rPr lang="ru-RU" dirty="0">
                <a:effectLst>
                  <a:outerShdw blurRad="38100" dist="38100" dir="2700000" algn="tl">
                    <a:srgbClr val="000000">
                      <a:alpha val="43137"/>
                    </a:srgbClr>
                  </a:outerShdw>
                </a:effectLst>
                <a:latin typeface="Times New Roman Tj" pitchFamily="18" charset="-52"/>
              </a:rPr>
              <a:t> барои </a:t>
            </a:r>
            <a:r>
              <a:rPr lang="ru-RU" dirty="0" err="1">
                <a:effectLst>
                  <a:outerShdw blurRad="38100" dist="38100" dir="2700000" algn="tl">
                    <a:srgbClr val="000000">
                      <a:alpha val="43137"/>
                    </a:srgbClr>
                  </a:outerShdw>
                </a:effectLst>
                <a:latin typeface="Times New Roman Tj" pitchFamily="18" charset="-52"/>
              </a:rPr>
              <a:t>иштирок</a:t>
            </a:r>
            <a:r>
              <a:rPr lang="ru-RU" dirty="0">
                <a:effectLst>
                  <a:outerShdw blurRad="38100" dist="38100" dir="2700000" algn="tl">
                    <a:srgbClr val="000000">
                      <a:alpha val="43137"/>
                    </a:srgbClr>
                  </a:outerShdw>
                </a:effectLst>
                <a:latin typeface="Times New Roman Tj" pitchFamily="18" charset="-52"/>
              </a:rPr>
              <a:t> дар ин </a:t>
            </a:r>
            <a:r>
              <a:rPr lang="ru-RU" dirty="0" err="1">
                <a:effectLst>
                  <a:outerShdw blurRad="38100" dist="38100" dir="2700000" algn="tl">
                    <a:srgbClr val="000000">
                      <a:alpha val="43137"/>
                    </a:srgbClr>
                  </a:outerShdw>
                </a:effectLst>
                <a:latin typeface="Times New Roman Tj" pitchFamily="18" charset="-52"/>
              </a:rPr>
              <a:t>корњо</a:t>
            </a:r>
            <a:r>
              <a:rPr lang="ru-RU" dirty="0">
                <a:effectLst>
                  <a:outerShdw blurRad="38100" dist="38100" dir="2700000" algn="tl">
                    <a:srgbClr val="000000">
                      <a:alpha val="43137"/>
                    </a:srgbClr>
                  </a:outerShdw>
                </a:effectLst>
                <a:latin typeface="Times New Roman Tj" pitchFamily="18" charset="-52"/>
              </a:rPr>
              <a:t> ба </a:t>
            </a:r>
            <a:r>
              <a:rPr lang="ru-RU" dirty="0" err="1">
                <a:effectLst>
                  <a:outerShdw blurRad="38100" dist="38100" dir="2700000" algn="tl">
                    <a:srgbClr val="000000">
                      <a:alpha val="43137"/>
                    </a:srgbClr>
                  </a:outerShdw>
                </a:effectLst>
                <a:latin typeface="Times New Roman Tj" pitchFamily="18" charset="-52"/>
              </a:rPr>
              <a:t>онњо</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фароњам</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оварда</a:t>
            </a:r>
            <a:r>
              <a:rPr lang="ru-RU" dirty="0">
                <a:effectLst>
                  <a:outerShdw blurRad="38100" dist="38100" dir="2700000" algn="tl">
                    <a:srgbClr val="000000">
                      <a:alpha val="43137"/>
                    </a:srgbClr>
                  </a:outerShdw>
                </a:effectLst>
                <a:latin typeface="Times New Roman Tj" pitchFamily="18" charset="-52"/>
              </a:rPr>
              <a:t> </a:t>
            </a:r>
            <a:r>
              <a:rPr lang="ru-RU" dirty="0" err="1">
                <a:effectLst>
                  <a:outerShdw blurRad="38100" dist="38100" dir="2700000" algn="tl">
                    <a:srgbClr val="000000">
                      <a:alpha val="43137"/>
                    </a:srgbClr>
                  </a:outerShdw>
                </a:effectLst>
                <a:latin typeface="Times New Roman Tj" pitchFamily="18" charset="-52"/>
              </a:rPr>
              <a:t>шаванд</a:t>
            </a:r>
            <a:r>
              <a:rPr lang="ru-RU" dirty="0">
                <a:effectLst>
                  <a:outerShdw blurRad="38100" dist="38100" dir="2700000" algn="tl">
                    <a:srgbClr val="000000">
                      <a:alpha val="43137"/>
                    </a:srgbClr>
                  </a:outerShdw>
                </a:effectLst>
                <a:latin typeface="Times New Roman Tj" pitchFamily="18" charset="-52"/>
              </a:rPr>
              <a:t>.</a:t>
            </a:r>
          </a:p>
        </p:txBody>
      </p:sp>
    </p:spTree>
    <p:extLst>
      <p:ext uri="{BB962C8B-B14F-4D97-AF65-F5344CB8AC3E}">
        <p14:creationId xmlns:p14="http://schemas.microsoft.com/office/powerpoint/2010/main" val="55653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3632" y="49768"/>
            <a:ext cx="8979408" cy="5093732"/>
          </a:xfrm>
        </p:spPr>
        <p:txBody>
          <a:bodyPr/>
          <a:lstStyle/>
          <a:p>
            <a:r>
              <a:rPr lang="ru-RU" sz="2300" dirty="0">
                <a:effectLst>
                  <a:outerShdw blurRad="38100" dist="38100" dir="2700000" algn="tl">
                    <a:srgbClr val="000000">
                      <a:alpha val="43137"/>
                    </a:srgbClr>
                  </a:outerShdw>
                </a:effectLst>
                <a:latin typeface="Times New Roman Tj" pitchFamily="18" charset="-52"/>
              </a:rPr>
              <a:t>	</a:t>
            </a:r>
            <a:r>
              <a:rPr lang="ru-RU" sz="2300" b="1" dirty="0">
                <a:effectLst>
                  <a:outerShdw blurRad="38100" dist="38100" dir="2700000" algn="tl">
                    <a:srgbClr val="000000">
                      <a:alpha val="43137"/>
                    </a:srgbClr>
                  </a:outerShdw>
                </a:effectLst>
                <a:latin typeface="Times New Roman Tj" pitchFamily="18" charset="-52"/>
              </a:rPr>
              <a:t>МУШКИЛОТҲОИ АСОСИИ ҶАМОАТ</a:t>
            </a:r>
          </a:p>
          <a:p>
            <a:pPr algn="l"/>
            <a:r>
              <a:rPr lang="ru-RU" sz="2300" dirty="0">
                <a:effectLst>
                  <a:outerShdw blurRad="38100" dist="38100" dir="2700000" algn="tl">
                    <a:srgbClr val="000000">
                      <a:alpha val="43137"/>
                    </a:srgbClr>
                  </a:outerShdw>
                </a:effectLst>
                <a:latin typeface="Times New Roman Tj" pitchFamily="18" charset="-52"/>
              </a:rPr>
              <a:t>	</a:t>
            </a:r>
            <a:r>
              <a:rPr lang="ru-RU" sz="1600" dirty="0">
                <a:effectLst>
                  <a:outerShdw blurRad="38100" dist="38100" dir="2700000" algn="tl">
                    <a:srgbClr val="000000">
                      <a:alpha val="43137"/>
                    </a:srgbClr>
                  </a:outerShdw>
                </a:effectLst>
                <a:latin typeface="Times New Roman Tj" pitchFamily="18" charset="-52"/>
              </a:rPr>
              <a:t>Дар </a:t>
            </a:r>
            <a:r>
              <a:rPr lang="ru-RU" sz="1600" dirty="0" err="1">
                <a:effectLst>
                  <a:outerShdw blurRad="38100" dist="38100" dir="2700000" algn="tl">
                    <a:srgbClr val="000000">
                      <a:alpha val="43137"/>
                    </a:srgbClr>
                  </a:outerShdw>
                </a:effectLst>
                <a:latin typeface="Times New Roman Tj" pitchFamily="18" charset="-52"/>
              </a:rPr>
              <a:t>љамоат</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мушкилињои</a:t>
            </a:r>
            <a:r>
              <a:rPr lang="ru-RU" sz="1600" dirty="0">
                <a:effectLst>
                  <a:outerShdw blurRad="38100" dist="38100" dir="2700000" algn="tl">
                    <a:srgbClr val="000000">
                      <a:alpha val="43137"/>
                    </a:srgbClr>
                  </a:outerShdw>
                </a:effectLst>
                <a:latin typeface="Times New Roman Tj" pitchFamily="18" charset="-52"/>
              </a:rPr>
              <a:t> зерин </a:t>
            </a:r>
            <a:r>
              <a:rPr lang="ru-RU" sz="1600" dirty="0" err="1">
                <a:effectLst>
                  <a:outerShdw blurRad="38100" dist="38100" dir="2700000" algn="tl">
                    <a:srgbClr val="000000">
                      <a:alpha val="43137"/>
                    </a:srgbClr>
                  </a:outerShdw>
                </a:effectLst>
                <a:latin typeface="Times New Roman Tj" pitchFamily="18" charset="-52"/>
              </a:rPr>
              <a:t>вуљуд</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доранд</a:t>
            </a:r>
            <a:r>
              <a:rPr lang="ru-RU" sz="1600" dirty="0">
                <a:effectLst>
                  <a:outerShdw blurRad="38100" dist="38100" dir="2700000" algn="tl">
                    <a:srgbClr val="000000">
                      <a:alpha val="43137"/>
                    </a:srgbClr>
                  </a:outerShdw>
                </a:effectLst>
                <a:latin typeface="Times New Roman Tj" pitchFamily="18" charset="-52"/>
              </a:rPr>
              <a:t>, ки </a:t>
            </a:r>
            <a:r>
              <a:rPr lang="ru-RU" sz="1600" dirty="0" err="1">
                <a:effectLst>
                  <a:outerShdw blurRad="38100" dist="38100" dir="2700000" algn="tl">
                    <a:srgbClr val="000000">
                      <a:alpha val="43137"/>
                    </a:srgbClr>
                  </a:outerShdw>
                </a:effectLst>
                <a:latin typeface="Times New Roman Tj" pitchFamily="18" charset="-52"/>
              </a:rPr>
              <a:t>монеаи</a:t>
            </a:r>
            <a:r>
              <a:rPr lang="ru-RU" sz="1600" dirty="0">
                <a:effectLst>
                  <a:outerShdw blurRad="38100" dist="38100" dir="2700000" algn="tl">
                    <a:srgbClr val="000000">
                      <a:alpha val="43137"/>
                    </a:srgbClr>
                  </a:outerShdw>
                </a:effectLst>
                <a:latin typeface="Times New Roman Tj" pitchFamily="18" charset="-52"/>
              </a:rPr>
              <a:t> сари </a:t>
            </a:r>
            <a:r>
              <a:rPr lang="ru-RU" sz="1600" dirty="0" err="1">
                <a:effectLst>
                  <a:outerShdw blurRad="38100" dist="38100" dir="2700000" algn="tl">
                    <a:srgbClr val="000000">
                      <a:alpha val="43137"/>
                    </a:srgbClr>
                  </a:outerShdw>
                </a:effectLst>
                <a:latin typeface="Times New Roman Tj" pitchFamily="18" charset="-52"/>
              </a:rPr>
              <a:t>роњи</a:t>
            </a:r>
            <a:r>
              <a:rPr lang="ru-RU" sz="1600" dirty="0">
                <a:effectLst>
                  <a:outerShdw blurRad="38100" dist="38100" dir="2700000" algn="tl">
                    <a:srgbClr val="000000">
                      <a:alpha val="43137"/>
                    </a:srgbClr>
                  </a:outerShdw>
                </a:effectLst>
                <a:latin typeface="Times New Roman Tj" pitchFamily="18" charset="-52"/>
              </a:rPr>
              <a:t> рушди </a:t>
            </a:r>
            <a:r>
              <a:rPr lang="ru-RU" sz="1600" dirty="0" err="1">
                <a:effectLst>
                  <a:outerShdw blurRad="38100" dist="38100" dir="2700000" algn="tl">
                    <a:srgbClr val="000000">
                      <a:alpha val="43137"/>
                    </a:srgbClr>
                  </a:outerShdw>
                </a:effectLst>
                <a:latin typeface="Times New Roman Tj" pitchFamily="18" charset="-52"/>
              </a:rPr>
              <a:t>Љамоати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худидоракунии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шањрак</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дењот</a:t>
            </a:r>
            <a:r>
              <a:rPr lang="ru-RU" sz="1600" dirty="0">
                <a:effectLst>
                  <a:outerShdw blurRad="38100" dist="38100" dir="2700000" algn="tl">
                    <a:srgbClr val="000000">
                      <a:alpha val="43137"/>
                    </a:srgbClr>
                  </a:outerShdw>
                </a:effectLst>
                <a:latin typeface="Times New Roman Tj" pitchFamily="18" charset="-52"/>
              </a:rPr>
              <a:t> мегарданд: </a:t>
            </a:r>
          </a:p>
          <a:p>
            <a:pPr marL="285680" indent="-285680" algn="l">
              <a:buFontTx/>
              <a:buChar char="-"/>
            </a:pPr>
            <a:r>
              <a:rPr lang="ru-RU" sz="1600" dirty="0" err="1">
                <a:effectLst>
                  <a:outerShdw blurRad="38100" dist="38100" dir="2700000" algn="tl">
                    <a:srgbClr val="000000">
                      <a:alpha val="43137"/>
                    </a:srgbClr>
                  </a:outerShdw>
                </a:effectLst>
                <a:latin typeface="Times New Roman Tj" pitchFamily="18" charset="-52"/>
              </a:rPr>
              <a:t>нарасидани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таљњизотњои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техникии</a:t>
            </a:r>
            <a:r>
              <a:rPr lang="ru-RU" sz="1600" dirty="0">
                <a:effectLst>
                  <a:outerShdw blurRad="38100" dist="38100" dir="2700000" algn="tl">
                    <a:srgbClr val="000000">
                      <a:alpha val="43137"/>
                    </a:srgbClr>
                  </a:outerShdw>
                </a:effectLst>
                <a:latin typeface="Times New Roman Tj" pitchFamily="18" charset="-52"/>
              </a:rPr>
              <a:t> муосир </a:t>
            </a:r>
            <a:r>
              <a:rPr lang="ru-RU" sz="1600" dirty="0" err="1">
                <a:effectLst>
                  <a:outerShdw blurRad="38100" dist="38100" dir="2700000" algn="tl">
                    <a:srgbClr val="000000">
                      <a:alpha val="43137"/>
                    </a:srgbClr>
                  </a:outerShdw>
                </a:effectLst>
                <a:latin typeface="Times New Roman Tj" pitchFamily="18" charset="-52"/>
              </a:rPr>
              <a:t>ќисман</a:t>
            </a:r>
            <a:r>
              <a:rPr lang="ru-RU" sz="1600" dirty="0">
                <a:effectLst>
                  <a:outerShdw blurRad="38100" dist="38100" dir="2700000" algn="tl">
                    <a:srgbClr val="000000">
                      <a:alpha val="43137"/>
                    </a:srgbClr>
                  </a:outerShdw>
                </a:effectLst>
                <a:latin typeface="Times New Roman Tj" pitchFamily="18" charset="-52"/>
              </a:rPr>
              <a:t> аз </a:t>
            </a:r>
            <a:r>
              <a:rPr lang="ru-RU" sz="1600" dirty="0" err="1">
                <a:effectLst>
                  <a:outerShdw blurRad="38100" dist="38100" dir="2700000" algn="tl">
                    <a:srgbClr val="000000">
                      <a:alpha val="43137"/>
                    </a:srgbClr>
                  </a:outerShdw>
                </a:effectLst>
                <a:latin typeface="Times New Roman Tj" pitchFamily="18" charset="-52"/>
              </a:rPr>
              <a:t>онљумла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принте</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компютер</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ѓайра</a:t>
            </a:r>
            <a:r>
              <a:rPr lang="ru-RU" sz="1600" dirty="0">
                <a:effectLst>
                  <a:outerShdw blurRad="38100" dist="38100" dir="2700000" algn="tl">
                    <a:srgbClr val="000000">
                      <a:alpha val="43137"/>
                    </a:srgbClr>
                  </a:outerShdw>
                </a:effectLst>
                <a:latin typeface="Times New Roman Tj" pitchFamily="18" charset="-52"/>
              </a:rPr>
              <a:t>) дар </a:t>
            </a:r>
            <a:r>
              <a:rPr lang="ru-RU" sz="1600" dirty="0" err="1">
                <a:effectLst>
                  <a:outerShdw blurRad="38100" dist="38100" dir="2700000" algn="tl">
                    <a:srgbClr val="000000">
                      <a:alpha val="43137"/>
                    </a:srgbClr>
                  </a:outerShdw>
                </a:effectLst>
                <a:latin typeface="Times New Roman Tj" pitchFamily="18" charset="-52"/>
              </a:rPr>
              <a:t>Љамоатњои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худидоракукни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шањрак</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дењот</a:t>
            </a:r>
            <a:r>
              <a:rPr lang="ru-RU" sz="1600" dirty="0">
                <a:effectLst>
                  <a:outerShdw blurRad="38100" dist="38100" dir="2700000" algn="tl">
                    <a:srgbClr val="000000">
                      <a:alpha val="43137"/>
                    </a:srgbClr>
                  </a:outerShdw>
                </a:effectLst>
                <a:latin typeface="Times New Roman Tj" pitchFamily="18" charset="-52"/>
              </a:rPr>
              <a:t>; </a:t>
            </a:r>
          </a:p>
          <a:p>
            <a:pPr marL="285680" indent="-285680" algn="l">
              <a:buFontTx/>
              <a:buChar char="-"/>
            </a:pPr>
            <a:r>
              <a:rPr lang="ru-RU" sz="1600" dirty="0">
                <a:effectLst>
                  <a:outerShdw blurRad="38100" dist="38100" dir="2700000" algn="tl">
                    <a:srgbClr val="000000">
                      <a:alpha val="43137"/>
                    </a:srgbClr>
                  </a:outerShdw>
                </a:effectLst>
                <a:latin typeface="Times New Roman Tj" pitchFamily="18" charset="-52"/>
              </a:rPr>
              <a:t>гирифтани </a:t>
            </a:r>
            <a:r>
              <a:rPr lang="ru-RU" sz="1600" dirty="0" err="1">
                <a:effectLst>
                  <a:outerShdw blurRad="38100" dist="38100" dir="2700000" algn="tl">
                    <a:srgbClr val="000000">
                      <a:alpha val="43137"/>
                    </a:srgbClr>
                  </a:outerShdw>
                </a:effectLst>
                <a:latin typeface="Times New Roman Tj" pitchFamily="18" charset="-52"/>
              </a:rPr>
              <a:t>аксарияти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салоњияти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љамоат</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боиси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беќурбшавии</a:t>
            </a:r>
            <a:r>
              <a:rPr lang="ru-RU" sz="1600" dirty="0">
                <a:effectLst>
                  <a:outerShdw blurRad="38100" dist="38100" dir="2700000" algn="tl">
                    <a:srgbClr val="000000">
                      <a:alpha val="43137"/>
                    </a:srgbClr>
                  </a:outerShdw>
                </a:effectLst>
                <a:latin typeface="Times New Roman Tj" pitchFamily="18" charset="-52"/>
              </a:rPr>
              <a:t> кормандони </a:t>
            </a:r>
            <a:r>
              <a:rPr lang="ru-RU" sz="1600" dirty="0" err="1">
                <a:effectLst>
                  <a:outerShdw blurRad="38100" dist="38100" dir="2700000" algn="tl">
                    <a:srgbClr val="000000">
                      <a:alpha val="43137"/>
                    </a:srgbClr>
                  </a:outerShdw>
                </a:effectLst>
                <a:latin typeface="Times New Roman Tj" pitchFamily="18" charset="-52"/>
              </a:rPr>
              <a:t>љамоат</a:t>
            </a:r>
            <a:r>
              <a:rPr lang="ru-RU" sz="1600" dirty="0">
                <a:effectLst>
                  <a:outerShdw blurRad="38100" dist="38100" dir="2700000" algn="tl">
                    <a:srgbClr val="000000">
                      <a:alpha val="43137"/>
                    </a:srgbClr>
                  </a:outerShdw>
                </a:effectLst>
                <a:latin typeface="Times New Roman Tj" pitchFamily="18" charset="-52"/>
              </a:rPr>
              <a:t> дар назди </a:t>
            </a:r>
            <a:r>
              <a:rPr lang="ru-RU" sz="1600" dirty="0" err="1">
                <a:effectLst>
                  <a:outerShdw blurRad="38100" dist="38100" dir="2700000" algn="tl">
                    <a:srgbClr val="000000">
                      <a:alpha val="43137"/>
                    </a:srgbClr>
                  </a:outerShdw>
                </a:effectLst>
                <a:latin typeface="Times New Roman Tj" pitchFamily="18" charset="-52"/>
              </a:rPr>
              <a:t>мардум</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мардум</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медонанд</a:t>
            </a:r>
            <a:r>
              <a:rPr lang="ru-RU" sz="1600" dirty="0">
                <a:effectLst>
                  <a:outerShdw blurRad="38100" dist="38100" dir="2700000" algn="tl">
                    <a:srgbClr val="000000">
                      <a:alpha val="43137"/>
                    </a:srgbClr>
                  </a:outerShdw>
                </a:effectLst>
                <a:latin typeface="Times New Roman Tj" pitchFamily="18" charset="-52"/>
              </a:rPr>
              <a:t>, ки </a:t>
            </a:r>
            <a:r>
              <a:rPr lang="ru-RU" sz="1600" dirty="0" err="1">
                <a:effectLst>
                  <a:outerShdw blurRad="38100" dist="38100" dir="2700000" algn="tl">
                    <a:srgbClr val="000000">
                      <a:alpha val="43137"/>
                    </a:srgbClr>
                  </a:outerShdw>
                </a:effectLst>
                <a:latin typeface="Times New Roman Tj" pitchFamily="18" charset="-52"/>
              </a:rPr>
              <a:t>љамоат</a:t>
            </a:r>
            <a:r>
              <a:rPr lang="ru-RU" sz="1600" dirty="0">
                <a:effectLst>
                  <a:outerShdw blurRad="38100" dist="38100" dir="2700000" algn="tl">
                    <a:srgbClr val="000000">
                      <a:alpha val="43137"/>
                    </a:srgbClr>
                  </a:outerShdw>
                </a:effectLst>
                <a:latin typeface="Times New Roman Tj" pitchFamily="18" charset="-52"/>
              </a:rPr>
              <a:t> ба </a:t>
            </a:r>
            <a:r>
              <a:rPr lang="ru-RU" sz="1600" dirty="0" err="1">
                <a:effectLst>
                  <a:outerShdw blurRad="38100" dist="38100" dir="2700000" algn="tl">
                    <a:srgbClr val="000000">
                      <a:alpha val="43137"/>
                    </a:srgbClr>
                  </a:outerShdw>
                </a:effectLst>
                <a:latin typeface="Times New Roman Tj" pitchFamily="18" charset="-52"/>
              </a:rPr>
              <a:t>онњо</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таъсир</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расонида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наметваонад</a:t>
            </a:r>
            <a:r>
              <a:rPr lang="ru-RU" sz="1600" dirty="0">
                <a:effectLst>
                  <a:outerShdw blurRad="38100" dist="38100" dir="2700000" algn="tl">
                    <a:srgbClr val="000000">
                      <a:alpha val="43137"/>
                    </a:srgbClr>
                  </a:outerShdw>
                </a:effectLst>
                <a:latin typeface="Times New Roman Tj" pitchFamily="18" charset="-52"/>
              </a:rPr>
              <a:t> ё ба таври дигар </a:t>
            </a:r>
            <a:r>
              <a:rPr lang="ru-RU" sz="1600" dirty="0" err="1">
                <a:effectLst>
                  <a:outerShdw blurRad="38100" dist="38100" dir="2700000" algn="tl">
                    <a:srgbClr val="000000">
                      <a:alpha val="43137"/>
                    </a:srgbClr>
                  </a:outerShdw>
                </a:effectLst>
                <a:latin typeface="Times New Roman Tj" pitchFamily="18" charset="-52"/>
              </a:rPr>
              <a:t>гуйем</a:t>
            </a:r>
            <a:r>
              <a:rPr lang="ru-RU" sz="1600" dirty="0">
                <a:effectLst>
                  <a:outerShdw blurRad="38100" dist="38100" dir="2700000" algn="tl">
                    <a:srgbClr val="000000">
                      <a:alpha val="43137"/>
                    </a:srgbClr>
                  </a:outerShdw>
                </a:effectLst>
                <a:latin typeface="Times New Roman Tj" pitchFamily="18" charset="-52"/>
              </a:rPr>
              <a:t> аз </a:t>
            </a:r>
            <a:r>
              <a:rPr lang="ru-RU" sz="1600" dirty="0" err="1">
                <a:effectLst>
                  <a:outerShdw blurRad="38100" dist="38100" dir="2700000" algn="tl">
                    <a:srgbClr val="000000">
                      <a:alpha val="43137"/>
                    </a:srgbClr>
                  </a:outerShdw>
                </a:effectLst>
                <a:latin typeface="Times New Roman Tj" pitchFamily="18" charset="-52"/>
              </a:rPr>
              <a:t>дасташон</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хељ</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чиз</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намеояд</a:t>
            </a:r>
            <a:r>
              <a:rPr lang="ru-RU" sz="1600" dirty="0">
                <a:effectLst>
                  <a:outerShdw blurRad="38100" dist="38100" dir="2700000" algn="tl">
                    <a:srgbClr val="000000">
                      <a:alpha val="43137"/>
                    </a:srgbClr>
                  </a:outerShdw>
                </a:effectLst>
                <a:latin typeface="Times New Roman Tj" pitchFamily="18" charset="-52"/>
              </a:rPr>
              <a:t>.). </a:t>
            </a:r>
          </a:p>
          <a:p>
            <a:pPr marL="342812" indent="-342812" algn="l">
              <a:buFontTx/>
              <a:buChar char="-"/>
            </a:pPr>
            <a:r>
              <a:rPr lang="ru-RU" sz="1600" dirty="0" err="1">
                <a:effectLst>
                  <a:outerShdw blurRad="38100" dist="38100" dir="2700000" algn="tl">
                    <a:srgbClr val="000000">
                      <a:alpha val="43137"/>
                    </a:srgbClr>
                  </a:outerShdw>
                </a:effectLst>
                <a:latin typeface="Times New Roman Tj" pitchFamily="18" charset="-52"/>
              </a:rPr>
              <a:t>Љамъовари</a:t>
            </a:r>
            <a:r>
              <a:rPr lang="ru-RU" sz="1600" dirty="0">
                <a:effectLst>
                  <a:outerShdw blurRad="38100" dist="38100" dir="2700000" algn="tl">
                    <a:srgbClr val="000000">
                      <a:alpha val="43137"/>
                    </a:srgbClr>
                  </a:outerShdw>
                </a:effectLst>
                <a:latin typeface="Times New Roman Tj" pitchFamily="18" charset="-52"/>
              </a:rPr>
              <a:t> андоз аз тарафи кормандони </a:t>
            </a:r>
            <a:r>
              <a:rPr lang="ru-RU" sz="1600" dirty="0" err="1">
                <a:effectLst>
                  <a:outerShdw blurRad="38100" dist="38100" dir="2700000" algn="tl">
                    <a:srgbClr val="000000">
                      <a:alpha val="43137"/>
                    </a:srgbClr>
                  </a:outerShdw>
                </a:effectLst>
                <a:latin typeface="Times New Roman Tj" pitchFamily="18" charset="-52"/>
              </a:rPr>
              <a:t>Љамоат</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сарфи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назар</a:t>
            </a:r>
            <a:r>
              <a:rPr lang="ru-RU" sz="1600" dirty="0">
                <a:effectLst>
                  <a:outerShdw blurRad="38100" dist="38100" dir="2700000" algn="tl">
                    <a:srgbClr val="000000">
                      <a:alpha val="43137"/>
                    </a:srgbClr>
                  </a:outerShdw>
                </a:effectLst>
                <a:latin typeface="Times New Roman Tj" pitchFamily="18" charset="-52"/>
              </a:rPr>
              <a:t> аз </a:t>
            </a:r>
            <a:r>
              <a:rPr lang="ru-RU" sz="1600" dirty="0" err="1">
                <a:effectLst>
                  <a:outerShdw blurRad="38100" dist="38100" dir="2700000" algn="tl">
                    <a:srgbClr val="000000">
                      <a:alpha val="43137"/>
                    </a:srgbClr>
                  </a:outerShdw>
                </a:effectLst>
                <a:latin typeface="Times New Roman Tj" pitchFamily="18" charset="-52"/>
              </a:rPr>
              <a:t>корманди</a:t>
            </a:r>
            <a:r>
              <a:rPr lang="ru-RU" sz="1600" dirty="0">
                <a:effectLst>
                  <a:outerShdw blurRad="38100" dist="38100" dir="2700000" algn="tl">
                    <a:srgbClr val="000000">
                      <a:alpha val="43137"/>
                    </a:srgbClr>
                  </a:outerShdw>
                </a:effectLst>
                <a:latin typeface="Times New Roman Tj" pitchFamily="18" charset="-52"/>
              </a:rPr>
              <a:t> андоз </a:t>
            </a:r>
            <a:r>
              <a:rPr lang="ru-RU" sz="1600" dirty="0" err="1">
                <a:effectLst>
                  <a:outerShdw blurRad="38100" dist="38100" dir="2700000" algn="tl">
                    <a:srgbClr val="000000">
                      <a:alpha val="43137"/>
                    </a:srgbClr>
                  </a:outerShdw>
                </a:effectLst>
                <a:latin typeface="Times New Roman Tj" pitchFamily="18" charset="-52"/>
              </a:rPr>
              <a:t>доштан</a:t>
            </a:r>
            <a:r>
              <a:rPr lang="ru-RU" sz="1600" dirty="0">
                <a:effectLst>
                  <a:outerShdw blurRad="38100" dist="38100" dir="2700000" algn="tl">
                    <a:srgbClr val="000000">
                      <a:alpha val="43137"/>
                    </a:srgbClr>
                  </a:outerShdw>
                </a:effectLst>
                <a:latin typeface="Times New Roman Tj" pitchFamily="18" charset="-52"/>
              </a:rPr>
              <a:t> ва ё </a:t>
            </a:r>
            <a:r>
              <a:rPr lang="ru-RU" sz="1600" dirty="0" err="1">
                <a:effectLst>
                  <a:outerShdw blurRad="38100" dist="38100" dir="2700000" algn="tl">
                    <a:srgbClr val="000000">
                      <a:alpha val="43137"/>
                    </a:srgbClr>
                  </a:outerShdw>
                </a:effectLst>
                <a:latin typeface="Times New Roman Tj" pitchFamily="18" charset="-52"/>
              </a:rPr>
              <a:t>надоштан</a:t>
            </a:r>
            <a:r>
              <a:rPr lang="ru-RU" sz="1600" dirty="0">
                <a:effectLst>
                  <a:outerShdw blurRad="38100" dist="38100" dir="2700000" algn="tl">
                    <a:srgbClr val="000000">
                      <a:alpha val="43137"/>
                    </a:srgbClr>
                  </a:outerShdw>
                </a:effectLst>
                <a:latin typeface="Times New Roman Tj" pitchFamily="18" charset="-52"/>
              </a:rPr>
              <a:t>... </a:t>
            </a:r>
          </a:p>
          <a:p>
            <a:pPr marL="342812" indent="-342812" algn="l">
              <a:buFontTx/>
              <a:buChar char="-"/>
            </a:pPr>
            <a:r>
              <a:rPr lang="ru-RU" sz="1600" dirty="0" err="1">
                <a:effectLst>
                  <a:outerShdw blurRad="38100" dist="38100" dir="2700000" algn="tl">
                    <a:srgbClr val="000000">
                      <a:alpha val="43137"/>
                    </a:srgbClr>
                  </a:outerShdw>
                </a:effectLst>
                <a:latin typeface="Times New Roman Tj" pitchFamily="18" charset="-52"/>
              </a:rPr>
              <a:t>Љамъовари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маблаѓи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обуна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наќшавї</a:t>
            </a:r>
            <a:r>
              <a:rPr lang="ru-RU" sz="1600" dirty="0">
                <a:effectLst>
                  <a:outerShdw blurRad="38100" dist="38100" dir="2700000" algn="tl">
                    <a:srgbClr val="000000">
                      <a:alpha val="43137"/>
                    </a:srgbClr>
                  </a:outerShdw>
                </a:effectLst>
                <a:latin typeface="Times New Roman Tj" pitchFamily="18" charset="-52"/>
              </a:rPr>
              <a:t>; </a:t>
            </a:r>
          </a:p>
          <a:p>
            <a:pPr marL="342812" indent="-342812" algn="l">
              <a:buFontTx/>
              <a:buChar char="-"/>
            </a:pP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Љамъовари</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супоридани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масъалаи</a:t>
            </a:r>
            <a:r>
              <a:rPr lang="ru-RU" sz="1600" dirty="0">
                <a:effectLst>
                  <a:outerShdw blurRad="38100" dist="38100" dir="2700000" algn="tl">
                    <a:srgbClr val="000000">
                      <a:alpha val="43137"/>
                    </a:srgbClr>
                  </a:outerShdw>
                </a:effectLst>
                <a:latin typeface="Times New Roman Tj" pitchFamily="18" charset="-52"/>
              </a:rPr>
              <a:t> пахта </a:t>
            </a:r>
            <a:r>
              <a:rPr lang="ru-RU" sz="1600" dirty="0" err="1">
                <a:effectLst>
                  <a:outerShdw blurRad="38100" dist="38100" dir="2700000" algn="tl">
                    <a:srgbClr val="000000">
                      <a:alpha val="43137"/>
                    </a:srgbClr>
                  </a:outerShdw>
                </a:effectLst>
                <a:latin typeface="Times New Roman Tj" pitchFamily="18" charset="-52"/>
              </a:rPr>
              <a:t>наќшавї</a:t>
            </a:r>
            <a:r>
              <a:rPr lang="ru-RU" sz="1600" dirty="0">
                <a:effectLst>
                  <a:outerShdw blurRad="38100" dist="38100" dir="2700000" algn="tl">
                    <a:srgbClr val="000000">
                      <a:alpha val="43137"/>
                    </a:srgbClr>
                  </a:outerShdw>
                </a:effectLst>
                <a:latin typeface="Times New Roman Tj" pitchFamily="18" charset="-52"/>
              </a:rPr>
              <a:t>;</a:t>
            </a:r>
          </a:p>
          <a:p>
            <a:pPr marL="342812" indent="-342812" algn="l">
              <a:buFontTx/>
              <a:buChar char="-"/>
            </a:pPr>
            <a:r>
              <a:rPr lang="ru-RU" sz="1600" dirty="0" err="1">
                <a:effectLst>
                  <a:outerShdw blurRad="38100" dist="38100" dir="2700000" algn="tl">
                    <a:srgbClr val="000000">
                      <a:alpha val="43137"/>
                    </a:srgbClr>
                  </a:outerShdw>
                </a:effectLst>
                <a:latin typeface="Times New Roman Tj" pitchFamily="18" charset="-52"/>
              </a:rPr>
              <a:t>Љамъовари</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кишти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зироатњо</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наќшавї</a:t>
            </a:r>
            <a:r>
              <a:rPr lang="ru-RU" sz="1600" dirty="0">
                <a:effectLst>
                  <a:outerShdw blurRad="38100" dist="38100" dir="2700000" algn="tl">
                    <a:srgbClr val="000000">
                      <a:alpha val="43137"/>
                    </a:srgbClr>
                  </a:outerShdw>
                </a:effectLst>
                <a:latin typeface="Times New Roman Tj" pitchFamily="18" charset="-52"/>
              </a:rPr>
              <a:t>;</a:t>
            </a:r>
          </a:p>
          <a:p>
            <a:pPr marL="342812" indent="-342812" algn="l">
              <a:buFontTx/>
              <a:buChar char="-"/>
            </a:pP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Љамъовари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суми</a:t>
            </a:r>
            <a:r>
              <a:rPr lang="ru-RU" sz="1600" dirty="0">
                <a:effectLst>
                  <a:outerShdw blurRad="38100" dist="38100" dir="2700000" algn="tl">
                    <a:srgbClr val="000000">
                      <a:alpha val="43137"/>
                    </a:srgbClr>
                  </a:outerShdw>
                </a:effectLst>
                <a:latin typeface="Times New Roman Tj" pitchFamily="18" charset="-52"/>
              </a:rPr>
              <a:t> об </a:t>
            </a:r>
            <a:r>
              <a:rPr lang="ru-RU" sz="1600" dirty="0" err="1">
                <a:effectLst>
                  <a:outerShdw blurRad="38100" dist="38100" dir="2700000" algn="tl">
                    <a:srgbClr val="000000">
                      <a:alpha val="43137"/>
                    </a:srgbClr>
                  </a:outerShdw>
                </a:effectLst>
                <a:latin typeface="Times New Roman Tj" pitchFamily="18" charset="-52"/>
              </a:rPr>
              <a:t>наќшавї</a:t>
            </a:r>
            <a:r>
              <a:rPr lang="ru-RU" sz="1600" dirty="0">
                <a:effectLst>
                  <a:outerShdw blurRad="38100" dist="38100" dir="2700000" algn="tl">
                    <a:srgbClr val="000000">
                      <a:alpha val="43137"/>
                    </a:srgbClr>
                  </a:outerShdw>
                </a:effectLst>
                <a:latin typeface="Times New Roman Tj" pitchFamily="18" charset="-52"/>
              </a:rPr>
              <a:t>; </a:t>
            </a:r>
          </a:p>
          <a:p>
            <a:pPr marL="342812" indent="-342812" algn="l">
              <a:buFontTx/>
              <a:buChar char="-"/>
            </a:pPr>
            <a:r>
              <a:rPr lang="ru-RU" sz="1600" dirty="0">
                <a:effectLst>
                  <a:outerShdw blurRad="38100" dist="38100" dir="2700000" algn="tl">
                    <a:srgbClr val="000000">
                      <a:alpha val="43137"/>
                    </a:srgbClr>
                  </a:outerShdw>
                </a:effectLst>
                <a:latin typeface="Times New Roman Tj" pitchFamily="18" charset="-52"/>
              </a:rPr>
              <a:t>Дар шароити муосир </a:t>
            </a:r>
            <a:r>
              <a:rPr lang="ru-RU" sz="1600" dirty="0" err="1">
                <a:effectLst>
                  <a:outerShdw blurRad="38100" dist="38100" dir="2700000" algn="tl">
                    <a:srgbClr val="000000">
                      <a:alpha val="43137"/>
                    </a:srgbClr>
                  </a:outerShdw>
                </a:effectLst>
                <a:latin typeface="Times New Roman Tj" pitchFamily="18" charset="-52"/>
              </a:rPr>
              <a:t>одамон</a:t>
            </a:r>
            <a:r>
              <a:rPr lang="ru-RU" sz="1600" dirty="0">
                <a:effectLst>
                  <a:outerShdw blurRad="38100" dist="38100" dir="2700000" algn="tl">
                    <a:srgbClr val="000000">
                      <a:alpha val="43137"/>
                    </a:srgbClr>
                  </a:outerShdw>
                </a:effectLst>
                <a:latin typeface="Times New Roman Tj" pitchFamily="18" charset="-52"/>
              </a:rPr>
              <a:t> бояд </a:t>
            </a:r>
            <a:r>
              <a:rPr lang="ru-RU" sz="1600" dirty="0" err="1">
                <a:effectLst>
                  <a:outerShdw blurRad="38100" dist="38100" dir="2700000" algn="tl">
                    <a:srgbClr val="000000">
                      <a:alpha val="43137"/>
                    </a:srgbClr>
                  </a:outerShdw>
                </a:effectLst>
                <a:latin typeface="Times New Roman Tj" pitchFamily="18" charset="-52"/>
              </a:rPr>
              <a:t>ахборот</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дошта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бошанд</a:t>
            </a:r>
            <a:r>
              <a:rPr lang="ru-RU" sz="1600" dirty="0">
                <a:effectLst>
                  <a:outerShdw blurRad="38100" dist="38100" dir="2700000" algn="tl">
                    <a:srgbClr val="000000">
                      <a:alpha val="43137"/>
                    </a:srgbClr>
                  </a:outerShdw>
                </a:effectLst>
                <a:latin typeface="Times New Roman Tj" pitchFamily="18" charset="-52"/>
              </a:rPr>
              <a:t>, ки дар кадом шакл ва дар кадом </a:t>
            </a:r>
            <a:r>
              <a:rPr lang="ru-RU" sz="1600" dirty="0" err="1">
                <a:effectLst>
                  <a:outerShdw blurRad="38100" dist="38100" dir="2700000" algn="tl">
                    <a:srgbClr val="000000">
                      <a:alpha val="43137"/>
                    </a:srgbClr>
                  </a:outerShdw>
                </a:effectLst>
                <a:latin typeface="Times New Roman Tj" pitchFamily="18" charset="-52"/>
              </a:rPr>
              <a:t>сатњ</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имконияти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иштирок</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намудан</a:t>
            </a:r>
            <a:r>
              <a:rPr lang="ru-RU" sz="1600" dirty="0">
                <a:effectLst>
                  <a:outerShdw blurRad="38100" dist="38100" dir="2700000" algn="tl">
                    <a:srgbClr val="000000">
                      <a:alpha val="43137"/>
                    </a:srgbClr>
                  </a:outerShdw>
                </a:effectLst>
                <a:latin typeface="Times New Roman Tj" pitchFamily="18" charset="-52"/>
              </a:rPr>
              <a:t> дар </a:t>
            </a:r>
            <a:r>
              <a:rPr lang="ru-RU" sz="1600" dirty="0" err="1">
                <a:effectLst>
                  <a:outerShdw blurRad="38100" dist="38100" dir="2700000" algn="tl">
                    <a:srgbClr val="000000">
                      <a:alpha val="43137"/>
                    </a:srgbClr>
                  </a:outerShdw>
                </a:effectLst>
                <a:latin typeface="Times New Roman Tj" pitchFamily="18" charset="-52"/>
              </a:rPr>
              <a:t>худидоракунии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мањаллиро</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доро</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мебошанд</a:t>
            </a:r>
            <a:r>
              <a:rPr lang="ru-RU" sz="1600" dirty="0"/>
              <a:t>. </a:t>
            </a:r>
          </a:p>
        </p:txBody>
      </p:sp>
    </p:spTree>
    <p:extLst>
      <p:ext uri="{BB962C8B-B14F-4D97-AF65-F5344CB8AC3E}">
        <p14:creationId xmlns:p14="http://schemas.microsoft.com/office/powerpoint/2010/main" val="397687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p:cNvSpPr>
            <a:spLocks/>
          </p:cNvSpPr>
          <p:nvPr/>
        </p:nvSpPr>
        <p:spPr bwMode="auto">
          <a:xfrm>
            <a:off x="1107849" y="1044221"/>
            <a:ext cx="7518400" cy="3687735"/>
          </a:xfrm>
          <a:custGeom>
            <a:avLst/>
            <a:gdLst/>
            <a:ahLst/>
            <a:cxnLst>
              <a:cxn ang="0">
                <a:pos x="679" y="78"/>
              </a:cxn>
              <a:cxn ang="0">
                <a:pos x="523" y="87"/>
              </a:cxn>
              <a:cxn ang="0">
                <a:pos x="475" y="279"/>
              </a:cxn>
              <a:cxn ang="0">
                <a:pos x="328" y="333"/>
              </a:cxn>
              <a:cxn ang="0">
                <a:pos x="379" y="426"/>
              </a:cxn>
              <a:cxn ang="0">
                <a:pos x="328" y="438"/>
              </a:cxn>
              <a:cxn ang="0">
                <a:pos x="196" y="531"/>
              </a:cxn>
              <a:cxn ang="0">
                <a:pos x="13" y="600"/>
              </a:cxn>
              <a:cxn ang="0">
                <a:pos x="88" y="720"/>
              </a:cxn>
              <a:cxn ang="0">
                <a:pos x="184" y="846"/>
              </a:cxn>
              <a:cxn ang="0">
                <a:pos x="175" y="930"/>
              </a:cxn>
              <a:cxn ang="0">
                <a:pos x="211" y="1137"/>
              </a:cxn>
              <a:cxn ang="0">
                <a:pos x="133" y="1272"/>
              </a:cxn>
              <a:cxn ang="0">
                <a:pos x="178" y="1521"/>
              </a:cxn>
              <a:cxn ang="0">
                <a:pos x="307" y="1440"/>
              </a:cxn>
              <a:cxn ang="0">
                <a:pos x="442" y="1446"/>
              </a:cxn>
              <a:cxn ang="0">
                <a:pos x="535" y="1302"/>
              </a:cxn>
              <a:cxn ang="0">
                <a:pos x="727" y="1215"/>
              </a:cxn>
              <a:cxn ang="0">
                <a:pos x="790" y="1062"/>
              </a:cxn>
              <a:cxn ang="0">
                <a:pos x="919" y="1002"/>
              </a:cxn>
              <a:cxn ang="0">
                <a:pos x="976" y="1074"/>
              </a:cxn>
              <a:cxn ang="0">
                <a:pos x="1018" y="1290"/>
              </a:cxn>
              <a:cxn ang="0">
                <a:pos x="1042" y="1611"/>
              </a:cxn>
              <a:cxn ang="0">
                <a:pos x="1123" y="1605"/>
              </a:cxn>
              <a:cxn ang="0">
                <a:pos x="1210" y="1545"/>
              </a:cxn>
              <a:cxn ang="0">
                <a:pos x="1354" y="1452"/>
              </a:cxn>
              <a:cxn ang="0">
                <a:pos x="1447" y="1371"/>
              </a:cxn>
              <a:cxn ang="0">
                <a:pos x="1564" y="1392"/>
              </a:cxn>
              <a:cxn ang="0">
                <a:pos x="1726" y="1350"/>
              </a:cxn>
              <a:cxn ang="0">
                <a:pos x="1891" y="1410"/>
              </a:cxn>
              <a:cxn ang="0">
                <a:pos x="1894" y="1284"/>
              </a:cxn>
              <a:cxn ang="0">
                <a:pos x="1852" y="1083"/>
              </a:cxn>
              <a:cxn ang="0">
                <a:pos x="1852" y="978"/>
              </a:cxn>
              <a:cxn ang="0">
                <a:pos x="1678" y="882"/>
              </a:cxn>
              <a:cxn ang="0">
                <a:pos x="1618" y="915"/>
              </a:cxn>
              <a:cxn ang="0">
                <a:pos x="1615" y="780"/>
              </a:cxn>
              <a:cxn ang="0">
                <a:pos x="1483" y="591"/>
              </a:cxn>
              <a:cxn ang="0">
                <a:pos x="1270" y="621"/>
              </a:cxn>
              <a:cxn ang="0">
                <a:pos x="1198" y="669"/>
              </a:cxn>
              <a:cxn ang="0">
                <a:pos x="1081" y="654"/>
              </a:cxn>
              <a:cxn ang="0">
                <a:pos x="1027" y="552"/>
              </a:cxn>
              <a:cxn ang="0">
                <a:pos x="913" y="597"/>
              </a:cxn>
              <a:cxn ang="0">
                <a:pos x="808" y="564"/>
              </a:cxn>
              <a:cxn ang="0">
                <a:pos x="583" y="552"/>
              </a:cxn>
              <a:cxn ang="0">
                <a:pos x="502" y="414"/>
              </a:cxn>
              <a:cxn ang="0">
                <a:pos x="541" y="366"/>
              </a:cxn>
              <a:cxn ang="0">
                <a:pos x="673" y="327"/>
              </a:cxn>
              <a:cxn ang="0">
                <a:pos x="775" y="384"/>
              </a:cxn>
              <a:cxn ang="0">
                <a:pos x="841" y="351"/>
              </a:cxn>
              <a:cxn ang="0">
                <a:pos x="892" y="408"/>
              </a:cxn>
              <a:cxn ang="0">
                <a:pos x="922" y="378"/>
              </a:cxn>
              <a:cxn ang="0">
                <a:pos x="814" y="306"/>
              </a:cxn>
              <a:cxn ang="0">
                <a:pos x="751" y="213"/>
              </a:cxn>
              <a:cxn ang="0">
                <a:pos x="820" y="90"/>
              </a:cxn>
              <a:cxn ang="0">
                <a:pos x="763" y="0"/>
              </a:cxn>
            </a:cxnLst>
            <a:rect l="0" t="0" r="r" b="b"/>
            <a:pathLst>
              <a:path w="1945" h="1633">
                <a:moveTo>
                  <a:pt x="754" y="6"/>
                </a:moveTo>
                <a:cubicBezTo>
                  <a:pt x="747" y="32"/>
                  <a:pt x="742" y="54"/>
                  <a:pt x="715" y="66"/>
                </a:cubicBezTo>
                <a:cubicBezTo>
                  <a:pt x="706" y="70"/>
                  <a:pt x="697" y="72"/>
                  <a:pt x="688" y="75"/>
                </a:cubicBezTo>
                <a:cubicBezTo>
                  <a:pt x="685" y="76"/>
                  <a:pt x="679" y="78"/>
                  <a:pt x="679" y="78"/>
                </a:cubicBezTo>
                <a:cubicBezTo>
                  <a:pt x="671" y="103"/>
                  <a:pt x="650" y="107"/>
                  <a:pt x="625" y="111"/>
                </a:cubicBezTo>
                <a:cubicBezTo>
                  <a:pt x="612" y="119"/>
                  <a:pt x="611" y="134"/>
                  <a:pt x="598" y="138"/>
                </a:cubicBezTo>
                <a:cubicBezTo>
                  <a:pt x="568" y="134"/>
                  <a:pt x="579" y="133"/>
                  <a:pt x="559" y="120"/>
                </a:cubicBezTo>
                <a:cubicBezTo>
                  <a:pt x="552" y="110"/>
                  <a:pt x="534" y="91"/>
                  <a:pt x="523" y="87"/>
                </a:cubicBezTo>
                <a:cubicBezTo>
                  <a:pt x="503" y="90"/>
                  <a:pt x="505" y="95"/>
                  <a:pt x="499" y="114"/>
                </a:cubicBezTo>
                <a:cubicBezTo>
                  <a:pt x="496" y="163"/>
                  <a:pt x="507" y="157"/>
                  <a:pt x="475" y="165"/>
                </a:cubicBezTo>
                <a:cubicBezTo>
                  <a:pt x="469" y="183"/>
                  <a:pt x="462" y="209"/>
                  <a:pt x="484" y="216"/>
                </a:cubicBezTo>
                <a:cubicBezTo>
                  <a:pt x="487" y="239"/>
                  <a:pt x="500" y="266"/>
                  <a:pt x="475" y="279"/>
                </a:cubicBezTo>
                <a:cubicBezTo>
                  <a:pt x="479" y="297"/>
                  <a:pt x="479" y="288"/>
                  <a:pt x="475" y="306"/>
                </a:cubicBezTo>
                <a:cubicBezTo>
                  <a:pt x="450" y="303"/>
                  <a:pt x="451" y="307"/>
                  <a:pt x="430" y="300"/>
                </a:cubicBezTo>
                <a:cubicBezTo>
                  <a:pt x="388" y="303"/>
                  <a:pt x="371" y="309"/>
                  <a:pt x="328" y="312"/>
                </a:cubicBezTo>
                <a:cubicBezTo>
                  <a:pt x="321" y="323"/>
                  <a:pt x="313" y="328"/>
                  <a:pt x="328" y="333"/>
                </a:cubicBezTo>
                <a:cubicBezTo>
                  <a:pt x="350" y="366"/>
                  <a:pt x="325" y="315"/>
                  <a:pt x="379" y="348"/>
                </a:cubicBezTo>
                <a:cubicBezTo>
                  <a:pt x="385" y="350"/>
                  <a:pt x="388" y="360"/>
                  <a:pt x="388" y="360"/>
                </a:cubicBezTo>
                <a:cubicBezTo>
                  <a:pt x="368" y="362"/>
                  <a:pt x="378" y="361"/>
                  <a:pt x="367" y="378"/>
                </a:cubicBezTo>
                <a:cubicBezTo>
                  <a:pt x="369" y="394"/>
                  <a:pt x="381" y="424"/>
                  <a:pt x="379" y="426"/>
                </a:cubicBezTo>
                <a:cubicBezTo>
                  <a:pt x="374" y="430"/>
                  <a:pt x="361" y="420"/>
                  <a:pt x="361" y="420"/>
                </a:cubicBezTo>
                <a:cubicBezTo>
                  <a:pt x="360" y="417"/>
                  <a:pt x="360" y="409"/>
                  <a:pt x="358" y="411"/>
                </a:cubicBezTo>
                <a:cubicBezTo>
                  <a:pt x="340" y="429"/>
                  <a:pt x="364" y="427"/>
                  <a:pt x="343" y="435"/>
                </a:cubicBezTo>
                <a:cubicBezTo>
                  <a:pt x="338" y="437"/>
                  <a:pt x="333" y="437"/>
                  <a:pt x="328" y="438"/>
                </a:cubicBezTo>
                <a:cubicBezTo>
                  <a:pt x="323" y="464"/>
                  <a:pt x="342" y="506"/>
                  <a:pt x="313" y="516"/>
                </a:cubicBezTo>
                <a:cubicBezTo>
                  <a:pt x="291" y="538"/>
                  <a:pt x="312" y="544"/>
                  <a:pt x="274" y="549"/>
                </a:cubicBezTo>
                <a:cubicBezTo>
                  <a:pt x="257" y="548"/>
                  <a:pt x="240" y="549"/>
                  <a:pt x="223" y="546"/>
                </a:cubicBezTo>
                <a:cubicBezTo>
                  <a:pt x="215" y="545"/>
                  <a:pt x="204" y="532"/>
                  <a:pt x="196" y="531"/>
                </a:cubicBezTo>
                <a:cubicBezTo>
                  <a:pt x="174" y="528"/>
                  <a:pt x="152" y="529"/>
                  <a:pt x="130" y="528"/>
                </a:cubicBezTo>
                <a:cubicBezTo>
                  <a:pt x="104" y="510"/>
                  <a:pt x="119" y="515"/>
                  <a:pt x="82" y="519"/>
                </a:cubicBezTo>
                <a:cubicBezTo>
                  <a:pt x="72" y="548"/>
                  <a:pt x="82" y="536"/>
                  <a:pt x="40" y="540"/>
                </a:cubicBezTo>
                <a:cubicBezTo>
                  <a:pt x="33" y="561"/>
                  <a:pt x="29" y="584"/>
                  <a:pt x="13" y="600"/>
                </a:cubicBezTo>
                <a:cubicBezTo>
                  <a:pt x="10" y="627"/>
                  <a:pt x="0" y="639"/>
                  <a:pt x="16" y="663"/>
                </a:cubicBezTo>
                <a:cubicBezTo>
                  <a:pt x="21" y="684"/>
                  <a:pt x="36" y="678"/>
                  <a:pt x="52" y="687"/>
                </a:cubicBezTo>
                <a:cubicBezTo>
                  <a:pt x="58" y="691"/>
                  <a:pt x="70" y="699"/>
                  <a:pt x="70" y="699"/>
                </a:cubicBezTo>
                <a:cubicBezTo>
                  <a:pt x="77" y="710"/>
                  <a:pt x="84" y="708"/>
                  <a:pt x="88" y="720"/>
                </a:cubicBezTo>
                <a:cubicBezTo>
                  <a:pt x="94" y="776"/>
                  <a:pt x="121" y="759"/>
                  <a:pt x="178" y="762"/>
                </a:cubicBezTo>
                <a:cubicBezTo>
                  <a:pt x="193" y="777"/>
                  <a:pt x="185" y="793"/>
                  <a:pt x="196" y="810"/>
                </a:cubicBezTo>
                <a:cubicBezTo>
                  <a:pt x="192" y="822"/>
                  <a:pt x="185" y="822"/>
                  <a:pt x="181" y="834"/>
                </a:cubicBezTo>
                <a:cubicBezTo>
                  <a:pt x="182" y="838"/>
                  <a:pt x="185" y="842"/>
                  <a:pt x="184" y="846"/>
                </a:cubicBezTo>
                <a:cubicBezTo>
                  <a:pt x="183" y="849"/>
                  <a:pt x="177" y="849"/>
                  <a:pt x="175" y="852"/>
                </a:cubicBezTo>
                <a:cubicBezTo>
                  <a:pt x="172" y="856"/>
                  <a:pt x="174" y="862"/>
                  <a:pt x="172" y="867"/>
                </a:cubicBezTo>
                <a:cubicBezTo>
                  <a:pt x="171" y="870"/>
                  <a:pt x="168" y="873"/>
                  <a:pt x="166" y="876"/>
                </a:cubicBezTo>
                <a:cubicBezTo>
                  <a:pt x="167" y="889"/>
                  <a:pt x="169" y="916"/>
                  <a:pt x="175" y="930"/>
                </a:cubicBezTo>
                <a:cubicBezTo>
                  <a:pt x="181" y="944"/>
                  <a:pt x="191" y="952"/>
                  <a:pt x="196" y="966"/>
                </a:cubicBezTo>
                <a:cubicBezTo>
                  <a:pt x="198" y="982"/>
                  <a:pt x="203" y="1014"/>
                  <a:pt x="220" y="1020"/>
                </a:cubicBezTo>
                <a:cubicBezTo>
                  <a:pt x="231" y="1031"/>
                  <a:pt x="235" y="1043"/>
                  <a:pt x="244" y="1056"/>
                </a:cubicBezTo>
                <a:cubicBezTo>
                  <a:pt x="243" y="1082"/>
                  <a:pt x="244" y="1129"/>
                  <a:pt x="211" y="1137"/>
                </a:cubicBezTo>
                <a:cubicBezTo>
                  <a:pt x="206" y="1142"/>
                  <a:pt x="198" y="1144"/>
                  <a:pt x="193" y="1149"/>
                </a:cubicBezTo>
                <a:cubicBezTo>
                  <a:pt x="185" y="1157"/>
                  <a:pt x="188" y="1175"/>
                  <a:pt x="184" y="1185"/>
                </a:cubicBezTo>
                <a:cubicBezTo>
                  <a:pt x="179" y="1197"/>
                  <a:pt x="165" y="1211"/>
                  <a:pt x="154" y="1218"/>
                </a:cubicBezTo>
                <a:cubicBezTo>
                  <a:pt x="148" y="1237"/>
                  <a:pt x="139" y="1254"/>
                  <a:pt x="133" y="1272"/>
                </a:cubicBezTo>
                <a:cubicBezTo>
                  <a:pt x="129" y="1298"/>
                  <a:pt x="127" y="1328"/>
                  <a:pt x="103" y="1344"/>
                </a:cubicBezTo>
                <a:cubicBezTo>
                  <a:pt x="100" y="1351"/>
                  <a:pt x="103" y="1363"/>
                  <a:pt x="103" y="1371"/>
                </a:cubicBezTo>
                <a:cubicBezTo>
                  <a:pt x="85" y="1443"/>
                  <a:pt x="69" y="1489"/>
                  <a:pt x="148" y="1497"/>
                </a:cubicBezTo>
                <a:cubicBezTo>
                  <a:pt x="178" y="1554"/>
                  <a:pt x="143" y="1525"/>
                  <a:pt x="178" y="1521"/>
                </a:cubicBezTo>
                <a:cubicBezTo>
                  <a:pt x="183" y="1507"/>
                  <a:pt x="208" y="1490"/>
                  <a:pt x="223" y="1485"/>
                </a:cubicBezTo>
                <a:cubicBezTo>
                  <a:pt x="225" y="1479"/>
                  <a:pt x="223" y="1469"/>
                  <a:pt x="229" y="1467"/>
                </a:cubicBezTo>
                <a:cubicBezTo>
                  <a:pt x="249" y="1460"/>
                  <a:pt x="269" y="1454"/>
                  <a:pt x="289" y="1449"/>
                </a:cubicBezTo>
                <a:cubicBezTo>
                  <a:pt x="295" y="1445"/>
                  <a:pt x="302" y="1444"/>
                  <a:pt x="307" y="1440"/>
                </a:cubicBezTo>
                <a:cubicBezTo>
                  <a:pt x="326" y="1425"/>
                  <a:pt x="335" y="1408"/>
                  <a:pt x="361" y="1401"/>
                </a:cubicBezTo>
                <a:cubicBezTo>
                  <a:pt x="406" y="1407"/>
                  <a:pt x="384" y="1391"/>
                  <a:pt x="412" y="1410"/>
                </a:cubicBezTo>
                <a:cubicBezTo>
                  <a:pt x="420" y="1422"/>
                  <a:pt x="410" y="1436"/>
                  <a:pt x="424" y="1440"/>
                </a:cubicBezTo>
                <a:cubicBezTo>
                  <a:pt x="430" y="1442"/>
                  <a:pt x="442" y="1446"/>
                  <a:pt x="442" y="1446"/>
                </a:cubicBezTo>
                <a:cubicBezTo>
                  <a:pt x="452" y="1475"/>
                  <a:pt x="480" y="1460"/>
                  <a:pt x="508" y="1458"/>
                </a:cubicBezTo>
                <a:cubicBezTo>
                  <a:pt x="516" y="1433"/>
                  <a:pt x="514" y="1407"/>
                  <a:pt x="496" y="1389"/>
                </a:cubicBezTo>
                <a:cubicBezTo>
                  <a:pt x="497" y="1371"/>
                  <a:pt x="495" y="1353"/>
                  <a:pt x="499" y="1335"/>
                </a:cubicBezTo>
                <a:cubicBezTo>
                  <a:pt x="503" y="1317"/>
                  <a:pt x="523" y="1303"/>
                  <a:pt x="535" y="1302"/>
                </a:cubicBezTo>
                <a:cubicBezTo>
                  <a:pt x="616" y="1293"/>
                  <a:pt x="587" y="1298"/>
                  <a:pt x="652" y="1305"/>
                </a:cubicBezTo>
                <a:cubicBezTo>
                  <a:pt x="661" y="1306"/>
                  <a:pt x="679" y="1314"/>
                  <a:pt x="679" y="1314"/>
                </a:cubicBezTo>
                <a:cubicBezTo>
                  <a:pt x="702" y="1306"/>
                  <a:pt x="690" y="1280"/>
                  <a:pt x="715" y="1272"/>
                </a:cubicBezTo>
                <a:cubicBezTo>
                  <a:pt x="721" y="1253"/>
                  <a:pt x="715" y="1232"/>
                  <a:pt x="727" y="1215"/>
                </a:cubicBezTo>
                <a:cubicBezTo>
                  <a:pt x="723" y="1199"/>
                  <a:pt x="716" y="1187"/>
                  <a:pt x="700" y="1182"/>
                </a:cubicBezTo>
                <a:cubicBezTo>
                  <a:pt x="683" y="1156"/>
                  <a:pt x="715" y="1154"/>
                  <a:pt x="733" y="1149"/>
                </a:cubicBezTo>
                <a:cubicBezTo>
                  <a:pt x="749" y="1138"/>
                  <a:pt x="753" y="1120"/>
                  <a:pt x="769" y="1110"/>
                </a:cubicBezTo>
                <a:cubicBezTo>
                  <a:pt x="772" y="1078"/>
                  <a:pt x="768" y="1077"/>
                  <a:pt x="790" y="1062"/>
                </a:cubicBezTo>
                <a:cubicBezTo>
                  <a:pt x="797" y="1051"/>
                  <a:pt x="817" y="1006"/>
                  <a:pt x="826" y="999"/>
                </a:cubicBezTo>
                <a:cubicBezTo>
                  <a:pt x="834" y="993"/>
                  <a:pt x="847" y="980"/>
                  <a:pt x="856" y="978"/>
                </a:cubicBezTo>
                <a:cubicBezTo>
                  <a:pt x="873" y="979"/>
                  <a:pt x="883" y="978"/>
                  <a:pt x="895" y="969"/>
                </a:cubicBezTo>
                <a:cubicBezTo>
                  <a:pt x="899" y="970"/>
                  <a:pt x="916" y="1000"/>
                  <a:pt x="919" y="1002"/>
                </a:cubicBezTo>
                <a:cubicBezTo>
                  <a:pt x="925" y="1007"/>
                  <a:pt x="938" y="1011"/>
                  <a:pt x="946" y="1014"/>
                </a:cubicBezTo>
                <a:cubicBezTo>
                  <a:pt x="950" y="1026"/>
                  <a:pt x="955" y="1031"/>
                  <a:pt x="967" y="1035"/>
                </a:cubicBezTo>
                <a:cubicBezTo>
                  <a:pt x="976" y="1063"/>
                  <a:pt x="997" y="1049"/>
                  <a:pt x="970" y="1047"/>
                </a:cubicBezTo>
                <a:cubicBezTo>
                  <a:pt x="991" y="1033"/>
                  <a:pt x="953" y="1068"/>
                  <a:pt x="976" y="1074"/>
                </a:cubicBezTo>
                <a:cubicBezTo>
                  <a:pt x="970" y="1139"/>
                  <a:pt x="963" y="1078"/>
                  <a:pt x="967" y="1176"/>
                </a:cubicBezTo>
                <a:cubicBezTo>
                  <a:pt x="974" y="1176"/>
                  <a:pt x="1014" y="1162"/>
                  <a:pt x="1027" y="1170"/>
                </a:cubicBezTo>
                <a:cubicBezTo>
                  <a:pt x="1032" y="1186"/>
                  <a:pt x="1035" y="1197"/>
                  <a:pt x="1030" y="1212"/>
                </a:cubicBezTo>
                <a:cubicBezTo>
                  <a:pt x="1026" y="1282"/>
                  <a:pt x="1030" y="1254"/>
                  <a:pt x="1018" y="1290"/>
                </a:cubicBezTo>
                <a:cubicBezTo>
                  <a:pt x="1017" y="1335"/>
                  <a:pt x="1018" y="1380"/>
                  <a:pt x="1015" y="1425"/>
                </a:cubicBezTo>
                <a:cubicBezTo>
                  <a:pt x="1015" y="1431"/>
                  <a:pt x="1009" y="1443"/>
                  <a:pt x="1009" y="1443"/>
                </a:cubicBezTo>
                <a:cubicBezTo>
                  <a:pt x="1007" y="1468"/>
                  <a:pt x="991" y="1520"/>
                  <a:pt x="1015" y="1536"/>
                </a:cubicBezTo>
                <a:cubicBezTo>
                  <a:pt x="1030" y="1558"/>
                  <a:pt x="1030" y="1587"/>
                  <a:pt x="1042" y="1611"/>
                </a:cubicBezTo>
                <a:cubicBezTo>
                  <a:pt x="1049" y="1624"/>
                  <a:pt x="1050" y="1621"/>
                  <a:pt x="1066" y="1626"/>
                </a:cubicBezTo>
                <a:cubicBezTo>
                  <a:pt x="1069" y="1627"/>
                  <a:pt x="1075" y="1629"/>
                  <a:pt x="1075" y="1629"/>
                </a:cubicBezTo>
                <a:cubicBezTo>
                  <a:pt x="1098" y="1626"/>
                  <a:pt x="1098" y="1633"/>
                  <a:pt x="1102" y="1617"/>
                </a:cubicBezTo>
                <a:cubicBezTo>
                  <a:pt x="1103" y="1612"/>
                  <a:pt x="1119" y="1609"/>
                  <a:pt x="1123" y="1605"/>
                </a:cubicBezTo>
                <a:cubicBezTo>
                  <a:pt x="1128" y="1600"/>
                  <a:pt x="1133" y="1593"/>
                  <a:pt x="1141" y="1590"/>
                </a:cubicBezTo>
                <a:cubicBezTo>
                  <a:pt x="1147" y="1588"/>
                  <a:pt x="1159" y="1584"/>
                  <a:pt x="1159" y="1584"/>
                </a:cubicBezTo>
                <a:cubicBezTo>
                  <a:pt x="1173" y="1563"/>
                  <a:pt x="1164" y="1560"/>
                  <a:pt x="1192" y="1551"/>
                </a:cubicBezTo>
                <a:cubicBezTo>
                  <a:pt x="1198" y="1549"/>
                  <a:pt x="1204" y="1547"/>
                  <a:pt x="1210" y="1545"/>
                </a:cubicBezTo>
                <a:cubicBezTo>
                  <a:pt x="1213" y="1544"/>
                  <a:pt x="1219" y="1542"/>
                  <a:pt x="1219" y="1542"/>
                </a:cubicBezTo>
                <a:cubicBezTo>
                  <a:pt x="1240" y="1510"/>
                  <a:pt x="1271" y="1512"/>
                  <a:pt x="1306" y="1509"/>
                </a:cubicBezTo>
                <a:cubicBezTo>
                  <a:pt x="1320" y="1495"/>
                  <a:pt x="1317" y="1473"/>
                  <a:pt x="1336" y="1467"/>
                </a:cubicBezTo>
                <a:cubicBezTo>
                  <a:pt x="1342" y="1461"/>
                  <a:pt x="1351" y="1459"/>
                  <a:pt x="1354" y="1452"/>
                </a:cubicBezTo>
                <a:cubicBezTo>
                  <a:pt x="1358" y="1440"/>
                  <a:pt x="1352" y="1425"/>
                  <a:pt x="1363" y="1416"/>
                </a:cubicBezTo>
                <a:cubicBezTo>
                  <a:pt x="1370" y="1410"/>
                  <a:pt x="1384" y="1407"/>
                  <a:pt x="1393" y="1404"/>
                </a:cubicBezTo>
                <a:cubicBezTo>
                  <a:pt x="1399" y="1402"/>
                  <a:pt x="1411" y="1398"/>
                  <a:pt x="1411" y="1398"/>
                </a:cubicBezTo>
                <a:cubicBezTo>
                  <a:pt x="1423" y="1386"/>
                  <a:pt x="1431" y="1376"/>
                  <a:pt x="1447" y="1371"/>
                </a:cubicBezTo>
                <a:cubicBezTo>
                  <a:pt x="1450" y="1355"/>
                  <a:pt x="1455" y="1356"/>
                  <a:pt x="1468" y="1350"/>
                </a:cubicBezTo>
                <a:cubicBezTo>
                  <a:pt x="1474" y="1347"/>
                  <a:pt x="1486" y="1344"/>
                  <a:pt x="1486" y="1344"/>
                </a:cubicBezTo>
                <a:cubicBezTo>
                  <a:pt x="1518" y="1345"/>
                  <a:pt x="1551" y="1338"/>
                  <a:pt x="1582" y="1347"/>
                </a:cubicBezTo>
                <a:cubicBezTo>
                  <a:pt x="1588" y="1349"/>
                  <a:pt x="1579" y="1387"/>
                  <a:pt x="1564" y="1392"/>
                </a:cubicBezTo>
                <a:cubicBezTo>
                  <a:pt x="1552" y="1429"/>
                  <a:pt x="1599" y="1408"/>
                  <a:pt x="1630" y="1407"/>
                </a:cubicBezTo>
                <a:cubicBezTo>
                  <a:pt x="1641" y="1399"/>
                  <a:pt x="1653" y="1391"/>
                  <a:pt x="1666" y="1386"/>
                </a:cubicBezTo>
                <a:cubicBezTo>
                  <a:pt x="1679" y="1380"/>
                  <a:pt x="1693" y="1379"/>
                  <a:pt x="1705" y="1371"/>
                </a:cubicBezTo>
                <a:cubicBezTo>
                  <a:pt x="1709" y="1356"/>
                  <a:pt x="1712" y="1355"/>
                  <a:pt x="1726" y="1350"/>
                </a:cubicBezTo>
                <a:cubicBezTo>
                  <a:pt x="1762" y="1354"/>
                  <a:pt x="1799" y="1348"/>
                  <a:pt x="1834" y="1356"/>
                </a:cubicBezTo>
                <a:cubicBezTo>
                  <a:pt x="1840" y="1357"/>
                  <a:pt x="1838" y="1368"/>
                  <a:pt x="1840" y="1374"/>
                </a:cubicBezTo>
                <a:cubicBezTo>
                  <a:pt x="1842" y="1380"/>
                  <a:pt x="1852" y="1379"/>
                  <a:pt x="1858" y="1383"/>
                </a:cubicBezTo>
                <a:cubicBezTo>
                  <a:pt x="1868" y="1412"/>
                  <a:pt x="1851" y="1414"/>
                  <a:pt x="1891" y="1410"/>
                </a:cubicBezTo>
                <a:cubicBezTo>
                  <a:pt x="1913" y="1403"/>
                  <a:pt x="1915" y="1387"/>
                  <a:pt x="1924" y="1371"/>
                </a:cubicBezTo>
                <a:cubicBezTo>
                  <a:pt x="1929" y="1362"/>
                  <a:pt x="1938" y="1354"/>
                  <a:pt x="1945" y="1353"/>
                </a:cubicBezTo>
                <a:cubicBezTo>
                  <a:pt x="1941" y="1338"/>
                  <a:pt x="1935" y="1337"/>
                  <a:pt x="1924" y="1326"/>
                </a:cubicBezTo>
                <a:cubicBezTo>
                  <a:pt x="1918" y="1309"/>
                  <a:pt x="1909" y="1294"/>
                  <a:pt x="1894" y="1284"/>
                </a:cubicBezTo>
                <a:cubicBezTo>
                  <a:pt x="1887" y="1274"/>
                  <a:pt x="1880" y="1268"/>
                  <a:pt x="1876" y="1257"/>
                </a:cubicBezTo>
                <a:cubicBezTo>
                  <a:pt x="1879" y="1244"/>
                  <a:pt x="1887" y="1239"/>
                  <a:pt x="1891" y="1227"/>
                </a:cubicBezTo>
                <a:cubicBezTo>
                  <a:pt x="1888" y="1196"/>
                  <a:pt x="1887" y="1184"/>
                  <a:pt x="1867" y="1164"/>
                </a:cubicBezTo>
                <a:cubicBezTo>
                  <a:pt x="1869" y="1135"/>
                  <a:pt x="1879" y="1101"/>
                  <a:pt x="1852" y="1083"/>
                </a:cubicBezTo>
                <a:cubicBezTo>
                  <a:pt x="1842" y="1069"/>
                  <a:pt x="1847" y="1077"/>
                  <a:pt x="1840" y="1056"/>
                </a:cubicBezTo>
                <a:cubicBezTo>
                  <a:pt x="1839" y="1053"/>
                  <a:pt x="1837" y="1047"/>
                  <a:pt x="1837" y="1047"/>
                </a:cubicBezTo>
                <a:cubicBezTo>
                  <a:pt x="1838" y="1030"/>
                  <a:pt x="1836" y="1013"/>
                  <a:pt x="1840" y="996"/>
                </a:cubicBezTo>
                <a:cubicBezTo>
                  <a:pt x="1842" y="989"/>
                  <a:pt x="1852" y="978"/>
                  <a:pt x="1852" y="978"/>
                </a:cubicBezTo>
                <a:cubicBezTo>
                  <a:pt x="1851" y="965"/>
                  <a:pt x="1852" y="952"/>
                  <a:pt x="1849" y="939"/>
                </a:cubicBezTo>
                <a:cubicBezTo>
                  <a:pt x="1848" y="933"/>
                  <a:pt x="1835" y="927"/>
                  <a:pt x="1831" y="924"/>
                </a:cubicBezTo>
                <a:cubicBezTo>
                  <a:pt x="1801" y="899"/>
                  <a:pt x="1756" y="898"/>
                  <a:pt x="1723" y="876"/>
                </a:cubicBezTo>
                <a:cubicBezTo>
                  <a:pt x="1708" y="879"/>
                  <a:pt x="1692" y="876"/>
                  <a:pt x="1678" y="882"/>
                </a:cubicBezTo>
                <a:cubicBezTo>
                  <a:pt x="1674" y="884"/>
                  <a:pt x="1676" y="890"/>
                  <a:pt x="1675" y="894"/>
                </a:cubicBezTo>
                <a:cubicBezTo>
                  <a:pt x="1673" y="900"/>
                  <a:pt x="1671" y="906"/>
                  <a:pt x="1669" y="912"/>
                </a:cubicBezTo>
                <a:cubicBezTo>
                  <a:pt x="1667" y="919"/>
                  <a:pt x="1655" y="916"/>
                  <a:pt x="1648" y="918"/>
                </a:cubicBezTo>
                <a:cubicBezTo>
                  <a:pt x="1638" y="917"/>
                  <a:pt x="1628" y="918"/>
                  <a:pt x="1618" y="915"/>
                </a:cubicBezTo>
                <a:cubicBezTo>
                  <a:pt x="1610" y="912"/>
                  <a:pt x="1591" y="880"/>
                  <a:pt x="1588" y="870"/>
                </a:cubicBezTo>
                <a:cubicBezTo>
                  <a:pt x="1587" y="858"/>
                  <a:pt x="1587" y="846"/>
                  <a:pt x="1585" y="834"/>
                </a:cubicBezTo>
                <a:cubicBezTo>
                  <a:pt x="1583" y="824"/>
                  <a:pt x="1561" y="813"/>
                  <a:pt x="1561" y="813"/>
                </a:cubicBezTo>
                <a:cubicBezTo>
                  <a:pt x="1566" y="785"/>
                  <a:pt x="1591" y="792"/>
                  <a:pt x="1615" y="780"/>
                </a:cubicBezTo>
                <a:cubicBezTo>
                  <a:pt x="1611" y="751"/>
                  <a:pt x="1579" y="732"/>
                  <a:pt x="1558" y="711"/>
                </a:cubicBezTo>
                <a:cubicBezTo>
                  <a:pt x="1539" y="655"/>
                  <a:pt x="1566" y="740"/>
                  <a:pt x="1549" y="597"/>
                </a:cubicBezTo>
                <a:cubicBezTo>
                  <a:pt x="1548" y="585"/>
                  <a:pt x="1516" y="585"/>
                  <a:pt x="1516" y="585"/>
                </a:cubicBezTo>
                <a:cubicBezTo>
                  <a:pt x="1505" y="586"/>
                  <a:pt x="1491" y="583"/>
                  <a:pt x="1483" y="591"/>
                </a:cubicBezTo>
                <a:cubicBezTo>
                  <a:pt x="1460" y="614"/>
                  <a:pt x="1495" y="607"/>
                  <a:pt x="1447" y="612"/>
                </a:cubicBezTo>
                <a:cubicBezTo>
                  <a:pt x="1438" y="639"/>
                  <a:pt x="1378" y="622"/>
                  <a:pt x="1366" y="621"/>
                </a:cubicBezTo>
                <a:cubicBezTo>
                  <a:pt x="1350" y="618"/>
                  <a:pt x="1334" y="614"/>
                  <a:pt x="1318" y="609"/>
                </a:cubicBezTo>
                <a:cubicBezTo>
                  <a:pt x="1301" y="612"/>
                  <a:pt x="1286" y="617"/>
                  <a:pt x="1270" y="621"/>
                </a:cubicBezTo>
                <a:cubicBezTo>
                  <a:pt x="1259" y="632"/>
                  <a:pt x="1249" y="631"/>
                  <a:pt x="1234" y="636"/>
                </a:cubicBezTo>
                <a:cubicBezTo>
                  <a:pt x="1230" y="647"/>
                  <a:pt x="1223" y="652"/>
                  <a:pt x="1219" y="663"/>
                </a:cubicBezTo>
                <a:cubicBezTo>
                  <a:pt x="1218" y="672"/>
                  <a:pt x="1221" y="698"/>
                  <a:pt x="1201" y="681"/>
                </a:cubicBezTo>
                <a:cubicBezTo>
                  <a:pt x="1198" y="678"/>
                  <a:pt x="1201" y="672"/>
                  <a:pt x="1198" y="669"/>
                </a:cubicBezTo>
                <a:cubicBezTo>
                  <a:pt x="1196" y="667"/>
                  <a:pt x="1192" y="667"/>
                  <a:pt x="1189" y="666"/>
                </a:cubicBezTo>
                <a:cubicBezTo>
                  <a:pt x="1178" y="655"/>
                  <a:pt x="1170" y="644"/>
                  <a:pt x="1165" y="630"/>
                </a:cubicBezTo>
                <a:cubicBezTo>
                  <a:pt x="1138" y="634"/>
                  <a:pt x="1144" y="643"/>
                  <a:pt x="1117" y="648"/>
                </a:cubicBezTo>
                <a:cubicBezTo>
                  <a:pt x="1102" y="658"/>
                  <a:pt x="1100" y="657"/>
                  <a:pt x="1081" y="654"/>
                </a:cubicBezTo>
                <a:cubicBezTo>
                  <a:pt x="1071" y="639"/>
                  <a:pt x="1072" y="632"/>
                  <a:pt x="1078" y="615"/>
                </a:cubicBezTo>
                <a:cubicBezTo>
                  <a:pt x="1070" y="567"/>
                  <a:pt x="1087" y="634"/>
                  <a:pt x="1027" y="594"/>
                </a:cubicBezTo>
                <a:cubicBezTo>
                  <a:pt x="1019" y="589"/>
                  <a:pt x="1029" y="576"/>
                  <a:pt x="1030" y="567"/>
                </a:cubicBezTo>
                <a:cubicBezTo>
                  <a:pt x="1029" y="562"/>
                  <a:pt x="1031" y="556"/>
                  <a:pt x="1027" y="552"/>
                </a:cubicBezTo>
                <a:cubicBezTo>
                  <a:pt x="1023" y="548"/>
                  <a:pt x="1009" y="546"/>
                  <a:pt x="1009" y="546"/>
                </a:cubicBezTo>
                <a:cubicBezTo>
                  <a:pt x="965" y="551"/>
                  <a:pt x="992" y="545"/>
                  <a:pt x="970" y="567"/>
                </a:cubicBezTo>
                <a:cubicBezTo>
                  <a:pt x="961" y="576"/>
                  <a:pt x="944" y="572"/>
                  <a:pt x="931" y="573"/>
                </a:cubicBezTo>
                <a:cubicBezTo>
                  <a:pt x="920" y="581"/>
                  <a:pt x="923" y="589"/>
                  <a:pt x="913" y="597"/>
                </a:cubicBezTo>
                <a:cubicBezTo>
                  <a:pt x="900" y="608"/>
                  <a:pt x="841" y="606"/>
                  <a:pt x="841" y="606"/>
                </a:cubicBezTo>
                <a:cubicBezTo>
                  <a:pt x="838" y="607"/>
                  <a:pt x="835" y="610"/>
                  <a:pt x="832" y="609"/>
                </a:cubicBezTo>
                <a:cubicBezTo>
                  <a:pt x="825" y="606"/>
                  <a:pt x="828" y="595"/>
                  <a:pt x="826" y="588"/>
                </a:cubicBezTo>
                <a:cubicBezTo>
                  <a:pt x="823" y="576"/>
                  <a:pt x="818" y="571"/>
                  <a:pt x="808" y="564"/>
                </a:cubicBezTo>
                <a:cubicBezTo>
                  <a:pt x="794" y="544"/>
                  <a:pt x="778" y="540"/>
                  <a:pt x="754" y="555"/>
                </a:cubicBezTo>
                <a:cubicBezTo>
                  <a:pt x="735" y="561"/>
                  <a:pt x="715" y="573"/>
                  <a:pt x="709" y="549"/>
                </a:cubicBezTo>
                <a:cubicBezTo>
                  <a:pt x="651" y="553"/>
                  <a:pt x="681" y="548"/>
                  <a:pt x="652" y="567"/>
                </a:cubicBezTo>
                <a:cubicBezTo>
                  <a:pt x="626" y="564"/>
                  <a:pt x="609" y="555"/>
                  <a:pt x="583" y="552"/>
                </a:cubicBezTo>
                <a:cubicBezTo>
                  <a:pt x="582" y="552"/>
                  <a:pt x="511" y="563"/>
                  <a:pt x="493" y="558"/>
                </a:cubicBezTo>
                <a:cubicBezTo>
                  <a:pt x="479" y="516"/>
                  <a:pt x="494" y="566"/>
                  <a:pt x="484" y="486"/>
                </a:cubicBezTo>
                <a:cubicBezTo>
                  <a:pt x="483" y="480"/>
                  <a:pt x="478" y="468"/>
                  <a:pt x="478" y="468"/>
                </a:cubicBezTo>
                <a:cubicBezTo>
                  <a:pt x="480" y="442"/>
                  <a:pt x="481" y="428"/>
                  <a:pt x="502" y="414"/>
                </a:cubicBezTo>
                <a:cubicBezTo>
                  <a:pt x="515" y="434"/>
                  <a:pt x="502" y="436"/>
                  <a:pt x="532" y="432"/>
                </a:cubicBezTo>
                <a:cubicBezTo>
                  <a:pt x="535" y="431"/>
                  <a:pt x="539" y="432"/>
                  <a:pt x="541" y="429"/>
                </a:cubicBezTo>
                <a:cubicBezTo>
                  <a:pt x="545" y="424"/>
                  <a:pt x="547" y="411"/>
                  <a:pt x="547" y="411"/>
                </a:cubicBezTo>
                <a:cubicBezTo>
                  <a:pt x="542" y="395"/>
                  <a:pt x="528" y="386"/>
                  <a:pt x="541" y="366"/>
                </a:cubicBezTo>
                <a:cubicBezTo>
                  <a:pt x="544" y="361"/>
                  <a:pt x="553" y="362"/>
                  <a:pt x="559" y="360"/>
                </a:cubicBezTo>
                <a:cubicBezTo>
                  <a:pt x="588" y="350"/>
                  <a:pt x="589" y="344"/>
                  <a:pt x="622" y="342"/>
                </a:cubicBezTo>
                <a:cubicBezTo>
                  <a:pt x="629" y="321"/>
                  <a:pt x="637" y="329"/>
                  <a:pt x="652" y="324"/>
                </a:cubicBezTo>
                <a:cubicBezTo>
                  <a:pt x="659" y="325"/>
                  <a:pt x="667" y="324"/>
                  <a:pt x="673" y="327"/>
                </a:cubicBezTo>
                <a:cubicBezTo>
                  <a:pt x="696" y="338"/>
                  <a:pt x="652" y="335"/>
                  <a:pt x="685" y="342"/>
                </a:cubicBezTo>
                <a:cubicBezTo>
                  <a:pt x="697" y="344"/>
                  <a:pt x="709" y="344"/>
                  <a:pt x="721" y="345"/>
                </a:cubicBezTo>
                <a:cubicBezTo>
                  <a:pt x="729" y="369"/>
                  <a:pt x="754" y="363"/>
                  <a:pt x="772" y="375"/>
                </a:cubicBezTo>
                <a:cubicBezTo>
                  <a:pt x="773" y="378"/>
                  <a:pt x="773" y="382"/>
                  <a:pt x="775" y="384"/>
                </a:cubicBezTo>
                <a:cubicBezTo>
                  <a:pt x="777" y="386"/>
                  <a:pt x="782" y="384"/>
                  <a:pt x="784" y="387"/>
                </a:cubicBezTo>
                <a:cubicBezTo>
                  <a:pt x="802" y="412"/>
                  <a:pt x="779" y="401"/>
                  <a:pt x="799" y="408"/>
                </a:cubicBezTo>
                <a:cubicBezTo>
                  <a:pt x="824" y="402"/>
                  <a:pt x="811" y="378"/>
                  <a:pt x="823" y="360"/>
                </a:cubicBezTo>
                <a:cubicBezTo>
                  <a:pt x="827" y="354"/>
                  <a:pt x="835" y="355"/>
                  <a:pt x="841" y="351"/>
                </a:cubicBezTo>
                <a:cubicBezTo>
                  <a:pt x="848" y="340"/>
                  <a:pt x="861" y="334"/>
                  <a:pt x="874" y="330"/>
                </a:cubicBezTo>
                <a:cubicBezTo>
                  <a:pt x="903" y="337"/>
                  <a:pt x="890" y="368"/>
                  <a:pt x="904" y="390"/>
                </a:cubicBezTo>
                <a:cubicBezTo>
                  <a:pt x="899" y="391"/>
                  <a:pt x="892" y="389"/>
                  <a:pt x="889" y="393"/>
                </a:cubicBezTo>
                <a:cubicBezTo>
                  <a:pt x="886" y="397"/>
                  <a:pt x="888" y="405"/>
                  <a:pt x="892" y="408"/>
                </a:cubicBezTo>
                <a:cubicBezTo>
                  <a:pt x="899" y="412"/>
                  <a:pt x="908" y="410"/>
                  <a:pt x="916" y="411"/>
                </a:cubicBezTo>
                <a:cubicBezTo>
                  <a:pt x="913" y="424"/>
                  <a:pt x="905" y="430"/>
                  <a:pt x="919" y="435"/>
                </a:cubicBezTo>
                <a:cubicBezTo>
                  <a:pt x="966" y="430"/>
                  <a:pt x="942" y="427"/>
                  <a:pt x="955" y="387"/>
                </a:cubicBezTo>
                <a:cubicBezTo>
                  <a:pt x="950" y="358"/>
                  <a:pt x="944" y="363"/>
                  <a:pt x="922" y="378"/>
                </a:cubicBezTo>
                <a:cubicBezTo>
                  <a:pt x="905" y="375"/>
                  <a:pt x="907" y="368"/>
                  <a:pt x="892" y="363"/>
                </a:cubicBezTo>
                <a:cubicBezTo>
                  <a:pt x="887" y="347"/>
                  <a:pt x="889" y="332"/>
                  <a:pt x="898" y="318"/>
                </a:cubicBezTo>
                <a:cubicBezTo>
                  <a:pt x="893" y="285"/>
                  <a:pt x="874" y="278"/>
                  <a:pt x="853" y="309"/>
                </a:cubicBezTo>
                <a:cubicBezTo>
                  <a:pt x="840" y="308"/>
                  <a:pt x="826" y="310"/>
                  <a:pt x="814" y="306"/>
                </a:cubicBezTo>
                <a:cubicBezTo>
                  <a:pt x="811" y="305"/>
                  <a:pt x="817" y="300"/>
                  <a:pt x="817" y="297"/>
                </a:cubicBezTo>
                <a:cubicBezTo>
                  <a:pt x="817" y="289"/>
                  <a:pt x="818" y="280"/>
                  <a:pt x="814" y="273"/>
                </a:cubicBezTo>
                <a:cubicBezTo>
                  <a:pt x="806" y="259"/>
                  <a:pt x="780" y="255"/>
                  <a:pt x="766" y="252"/>
                </a:cubicBezTo>
                <a:cubicBezTo>
                  <a:pt x="757" y="239"/>
                  <a:pt x="760" y="226"/>
                  <a:pt x="751" y="213"/>
                </a:cubicBezTo>
                <a:cubicBezTo>
                  <a:pt x="757" y="196"/>
                  <a:pt x="754" y="192"/>
                  <a:pt x="772" y="189"/>
                </a:cubicBezTo>
                <a:cubicBezTo>
                  <a:pt x="784" y="171"/>
                  <a:pt x="790" y="168"/>
                  <a:pt x="814" y="162"/>
                </a:cubicBezTo>
                <a:cubicBezTo>
                  <a:pt x="829" y="152"/>
                  <a:pt x="828" y="132"/>
                  <a:pt x="838" y="117"/>
                </a:cubicBezTo>
                <a:cubicBezTo>
                  <a:pt x="834" y="102"/>
                  <a:pt x="828" y="102"/>
                  <a:pt x="820" y="90"/>
                </a:cubicBezTo>
                <a:cubicBezTo>
                  <a:pt x="836" y="85"/>
                  <a:pt x="826" y="78"/>
                  <a:pt x="817" y="69"/>
                </a:cubicBezTo>
                <a:cubicBezTo>
                  <a:pt x="815" y="63"/>
                  <a:pt x="813" y="57"/>
                  <a:pt x="811" y="51"/>
                </a:cubicBezTo>
                <a:cubicBezTo>
                  <a:pt x="809" y="44"/>
                  <a:pt x="793" y="39"/>
                  <a:pt x="793" y="39"/>
                </a:cubicBezTo>
                <a:cubicBezTo>
                  <a:pt x="787" y="22"/>
                  <a:pt x="781" y="6"/>
                  <a:pt x="763" y="0"/>
                </a:cubicBezTo>
                <a:cubicBezTo>
                  <a:pt x="749" y="21"/>
                  <a:pt x="749" y="25"/>
                  <a:pt x="754" y="6"/>
                </a:cubicBezTo>
                <a:close/>
              </a:path>
            </a:pathLst>
          </a:custGeom>
          <a:solidFill>
            <a:srgbClr val="D0D0D4">
              <a:alpha val="50000"/>
            </a:srgbClr>
          </a:solidFill>
          <a:ln w="3175" cmpd="sng">
            <a:noFill/>
            <a:round/>
            <a:headEnd/>
            <a:tailEnd/>
          </a:ln>
          <a:effectLst>
            <a:outerShdw blurRad="76200" dir="13500000" sy="23000" kx="1200000" algn="br" rotWithShape="0">
              <a:prstClr val="black">
                <a:alpha val="20000"/>
              </a:prstClr>
            </a:outerShdw>
          </a:effectLst>
        </p:spPr>
        <p:txBody>
          <a:bodyPr lIns="91420" tIns="45710" rIns="91420" bIns="45710"/>
          <a:lstStyle/>
          <a:p>
            <a:pPr defTabSz="914175">
              <a:defRPr/>
            </a:pPr>
            <a:endParaRPr lang="ru-RU" sz="1800">
              <a:solidFill>
                <a:prstClr val="black"/>
              </a:solidFill>
            </a:endParaRPr>
          </a:p>
        </p:txBody>
      </p:sp>
      <p:sp>
        <p:nvSpPr>
          <p:cNvPr id="2" name="Прямоугольник 1"/>
          <p:cNvSpPr/>
          <p:nvPr/>
        </p:nvSpPr>
        <p:spPr>
          <a:xfrm>
            <a:off x="1242609" y="40511"/>
            <a:ext cx="6496895" cy="461645"/>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175"/>
            <a:r>
              <a:rPr lang="ru-RU" sz="2400" dirty="0">
                <a:solidFill>
                  <a:prstClr val="black"/>
                </a:solidFill>
                <a:latin typeface="Arial Tj" pitchFamily="34" charset="-52"/>
              </a:rPr>
              <a:t>   </a:t>
            </a:r>
            <a:r>
              <a:rPr lang="ru-RU" dirty="0">
                <a:solidFill>
                  <a:prstClr val="black"/>
                </a:solidFill>
                <a:latin typeface="Times New Roman Tj" pitchFamily="18" charset="-52"/>
              </a:rPr>
              <a:t>ЗАМИНАЊОИ ЊУЌУЌИ  ШАРИКИИ ДАВЛАТ ВА БАХШИ ХУСУСЇ</a:t>
            </a:r>
          </a:p>
        </p:txBody>
      </p:sp>
      <p:pic>
        <p:nvPicPr>
          <p:cNvPr id="1026" name="Picture 2" descr="D:\ИСЛОХОТ\2013\DATA\Tajikistan\Coat_of_arms_of_Tajikistan_.svg.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107506" y="71606"/>
            <a:ext cx="936104" cy="6110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Схема 15"/>
          <p:cNvGraphicFramePr/>
          <p:nvPr>
            <p:extLst>
              <p:ext uri="{D42A27DB-BD31-4B8C-83A1-F6EECF244321}">
                <p14:modId xmlns:p14="http://schemas.microsoft.com/office/powerpoint/2010/main" val="2131294963"/>
              </p:ext>
            </p:extLst>
          </p:nvPr>
        </p:nvGraphicFramePr>
        <p:xfrm>
          <a:off x="654407" y="1064578"/>
          <a:ext cx="7957489" cy="3779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8" name="Прямая соединительная линия 17"/>
          <p:cNvCxnSpPr/>
          <p:nvPr/>
        </p:nvCxnSpPr>
        <p:spPr bwMode="auto">
          <a:xfrm>
            <a:off x="2640" y="761366"/>
            <a:ext cx="9144000" cy="0"/>
          </a:xfrm>
          <a:prstGeom prst="line">
            <a:avLst/>
          </a:prstGeom>
          <a:ln>
            <a:solidFill>
              <a:srgbClr val="0070C0"/>
            </a:solidFill>
            <a:headEnd type="none" w="sm" len="sm"/>
            <a:tailEnd type="none" w="sm" len="sm"/>
          </a:ln>
          <a:effectLst>
            <a:glow rad="1397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pic>
        <p:nvPicPr>
          <p:cNvPr id="8" name="Picture 2" descr="D:\ИСЛОХОТ\2013\DATA\Tajikistan\Танцующий флаг.jpg"/>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12360" y="82126"/>
            <a:ext cx="1334280" cy="611052"/>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19</a:t>
            </a:fld>
            <a:endParaRPr lang="ru-RU">
              <a:solidFill>
                <a:prstClr val="black">
                  <a:tint val="75000"/>
                </a:prstClr>
              </a:solidFill>
            </a:endParaRPr>
          </a:p>
        </p:txBody>
      </p:sp>
    </p:spTree>
    <p:extLst>
      <p:ext uri="{BB962C8B-B14F-4D97-AF65-F5344CB8AC3E}">
        <p14:creationId xmlns:p14="http://schemas.microsoft.com/office/powerpoint/2010/main" val="9538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 y="103633"/>
            <a:ext cx="8924544" cy="4760976"/>
          </a:xfrm>
        </p:spPr>
        <p:txBody>
          <a:bodyPr>
            <a:noAutofit/>
          </a:bodyPr>
          <a:lstStyle/>
          <a:p>
            <a:pPr algn="just"/>
            <a:r>
              <a:rPr lang="ru-RU" sz="2400" dirty="0">
                <a:latin typeface="Times New Roman Tj" pitchFamily="18" charset="-52"/>
                <a:ea typeface="Microsoft YaHei UI" pitchFamily="34" charset="-122"/>
              </a:rPr>
              <a:t>	</a:t>
            </a:r>
            <a:r>
              <a:rPr lang="ru-RU" sz="2800" dirty="0">
                <a:solidFill>
                  <a:schemeClr val="tx1"/>
                </a:solidFill>
                <a:latin typeface="Times New Roman Tj" pitchFamily="18" charset="-52"/>
                <a:ea typeface="Microsoft YaHei UI" pitchFamily="34" charset="-122"/>
              </a:rPr>
              <a:t>Баланд </a:t>
            </a:r>
            <a:r>
              <a:rPr lang="ru-RU" sz="2800" dirty="0" err="1">
                <a:solidFill>
                  <a:schemeClr val="tx1"/>
                </a:solidFill>
                <a:latin typeface="Times New Roman Tj" pitchFamily="18" charset="-52"/>
                <a:ea typeface="Microsoft YaHei UI" pitchFamily="34" charset="-122"/>
              </a:rPr>
              <a:t>бардоштани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сатњ</a:t>
            </a:r>
            <a:r>
              <a:rPr lang="ru-RU" sz="2800" dirty="0">
                <a:solidFill>
                  <a:schemeClr val="tx1"/>
                </a:solidFill>
                <a:latin typeface="Times New Roman Tj" pitchFamily="18" charset="-52"/>
                <a:ea typeface="Microsoft YaHei UI" pitchFamily="34" charset="-122"/>
              </a:rPr>
              <a:t> ва </a:t>
            </a:r>
            <a:r>
              <a:rPr lang="ru-RU" sz="2800" dirty="0" err="1">
                <a:solidFill>
                  <a:schemeClr val="tx1"/>
                </a:solidFill>
                <a:latin typeface="Times New Roman Tj" pitchFamily="18" charset="-52"/>
                <a:ea typeface="Microsoft YaHei UI" pitchFamily="34" charset="-122"/>
              </a:rPr>
              <a:t>сифати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зиндагии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ањолї</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њифзи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иљтимоии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табаќањои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камбизоат</a:t>
            </a:r>
            <a:r>
              <a:rPr lang="ru-RU" sz="2800" dirty="0">
                <a:solidFill>
                  <a:schemeClr val="tx1"/>
                </a:solidFill>
                <a:latin typeface="Times New Roman Tj" pitchFamily="18" charset="-52"/>
                <a:ea typeface="Microsoft YaHei UI" pitchFamily="34" charset="-122"/>
              </a:rPr>
              <a:t> ва </a:t>
            </a:r>
            <a:r>
              <a:rPr lang="ru-RU" sz="2800" dirty="0" err="1">
                <a:solidFill>
                  <a:schemeClr val="tx1"/>
                </a:solidFill>
                <a:latin typeface="Times New Roman Tj" pitchFamily="18" charset="-52"/>
                <a:ea typeface="Microsoft YaHei UI" pitchFamily="34" charset="-122"/>
              </a:rPr>
              <a:t>расонидани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кумаки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њамаљониба</a:t>
            </a:r>
            <a:r>
              <a:rPr lang="ru-RU" sz="2800" dirty="0">
                <a:solidFill>
                  <a:schemeClr val="tx1"/>
                </a:solidFill>
                <a:latin typeface="Times New Roman Tj" pitchFamily="18" charset="-52"/>
                <a:ea typeface="Microsoft YaHei UI" pitchFamily="34" charset="-122"/>
              </a:rPr>
              <a:t> ба </a:t>
            </a:r>
            <a:r>
              <a:rPr lang="ru-RU" sz="2800" dirty="0" err="1">
                <a:solidFill>
                  <a:schemeClr val="tx1"/>
                </a:solidFill>
                <a:latin typeface="Times New Roman Tj" pitchFamily="18" charset="-52"/>
                <a:ea typeface="Microsoft YaHei UI" pitchFamily="34" charset="-122"/>
              </a:rPr>
              <a:t>онњо</a:t>
            </a:r>
            <a:r>
              <a:rPr lang="ru-RU" sz="2800" dirty="0">
                <a:solidFill>
                  <a:schemeClr val="tx1"/>
                </a:solidFill>
                <a:latin typeface="Times New Roman Tj" pitchFamily="18" charset="-52"/>
                <a:ea typeface="Microsoft YaHei UI" pitchFamily="34" charset="-122"/>
              </a:rPr>
              <a:t> ба </a:t>
            </a:r>
            <a:r>
              <a:rPr lang="ru-RU" sz="2800" dirty="0" err="1">
                <a:solidFill>
                  <a:schemeClr val="tx1"/>
                </a:solidFill>
                <a:latin typeface="Times New Roman Tj" pitchFamily="18" charset="-52"/>
                <a:ea typeface="Microsoft YaHei UI" pitchFamily="34" charset="-122"/>
              </a:rPr>
              <a:t>зиммаи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давлат</a:t>
            </a:r>
            <a:r>
              <a:rPr lang="ru-RU" sz="2800" dirty="0">
                <a:solidFill>
                  <a:schemeClr val="tx1"/>
                </a:solidFill>
                <a:latin typeface="Times New Roman Tj" pitchFamily="18" charset="-52"/>
                <a:ea typeface="Microsoft YaHei UI" pitchFamily="34" charset="-122"/>
              </a:rPr>
              <a:t> аст. </a:t>
            </a:r>
            <a:r>
              <a:rPr lang="ru-RU" sz="2800" dirty="0" err="1">
                <a:solidFill>
                  <a:schemeClr val="tx1"/>
                </a:solidFill>
                <a:latin typeface="Times New Roman Tj" pitchFamily="18" charset="-52"/>
                <a:ea typeface="Microsoft YaHei UI" pitchFamily="34" charset="-122"/>
              </a:rPr>
              <a:t>Аммо</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давлат</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бидуни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њамкорї</a:t>
            </a:r>
            <a:r>
              <a:rPr lang="ru-RU" sz="2800" dirty="0">
                <a:solidFill>
                  <a:schemeClr val="tx1"/>
                </a:solidFill>
                <a:latin typeface="Times New Roman Tj" pitchFamily="18" charset="-52"/>
                <a:ea typeface="Microsoft YaHei UI" pitchFamily="34" charset="-122"/>
              </a:rPr>
              <a:t> бо </a:t>
            </a:r>
            <a:r>
              <a:rPr lang="ru-RU" sz="2800" dirty="0" err="1">
                <a:solidFill>
                  <a:schemeClr val="tx1"/>
                </a:solidFill>
                <a:latin typeface="Times New Roman Tj" pitchFamily="18" charset="-52"/>
                <a:ea typeface="Microsoft YaHei UI" pitchFamily="34" charset="-122"/>
              </a:rPr>
              <a:t>нињодњои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љомеаи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шањрвандї</a:t>
            </a:r>
            <a:r>
              <a:rPr lang="ru-RU" sz="2800" dirty="0">
                <a:solidFill>
                  <a:schemeClr val="tx1"/>
                </a:solidFill>
                <a:latin typeface="Times New Roman Tj" pitchFamily="18" charset="-52"/>
                <a:ea typeface="Microsoft YaHei UI" pitchFamily="34" charset="-122"/>
              </a:rPr>
              <a:t> ва </a:t>
            </a:r>
            <a:r>
              <a:rPr lang="ru-RU" sz="2800" dirty="0" err="1">
                <a:solidFill>
                  <a:schemeClr val="tx1"/>
                </a:solidFill>
                <a:latin typeface="Times New Roman Tj" pitchFamily="18" charset="-52"/>
                <a:ea typeface="Microsoft YaHei UI" pitchFamily="34" charset="-122"/>
              </a:rPr>
              <a:t>бахши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хусусї</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яъне</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соњибкорон</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тољирон</a:t>
            </a:r>
            <a:r>
              <a:rPr lang="ru-RU" sz="2800" dirty="0">
                <a:solidFill>
                  <a:schemeClr val="tx1"/>
                </a:solidFill>
                <a:latin typeface="Times New Roman Tj" pitchFamily="18" charset="-52"/>
                <a:ea typeface="Microsoft YaHei UI" pitchFamily="34" charset="-122"/>
              </a:rPr>
              <a:t> ва </a:t>
            </a:r>
            <a:r>
              <a:rPr lang="ru-RU" sz="2800" dirty="0" err="1">
                <a:solidFill>
                  <a:schemeClr val="tx1"/>
                </a:solidFill>
                <a:latin typeface="Times New Roman Tj" pitchFamily="18" charset="-52"/>
                <a:ea typeface="Microsoft YaHei UI" pitchFamily="34" charset="-122"/>
              </a:rPr>
              <a:t>раисони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хољињои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дењќонии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фермерї</a:t>
            </a:r>
            <a:r>
              <a:rPr lang="ru-RU" sz="2800" dirty="0">
                <a:solidFill>
                  <a:schemeClr val="tx1"/>
                </a:solidFill>
                <a:latin typeface="Times New Roman Tj" pitchFamily="18" charset="-52"/>
                <a:ea typeface="Microsoft YaHei UI" pitchFamily="34" charset="-122"/>
              </a:rPr>
              <a:t>, ки ба </a:t>
            </a:r>
            <a:r>
              <a:rPr lang="ru-RU" sz="2800" dirty="0" err="1">
                <a:solidFill>
                  <a:schemeClr val="tx1"/>
                </a:solidFill>
                <a:latin typeface="Times New Roman Tj" pitchFamily="18" charset="-52"/>
                <a:ea typeface="Microsoft YaHei UI" pitchFamily="34" charset="-122"/>
              </a:rPr>
              <a:t>эњсонкорї</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иќдомњои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хайриявї</a:t>
            </a:r>
            <a:r>
              <a:rPr lang="ru-RU" sz="2800" dirty="0">
                <a:solidFill>
                  <a:schemeClr val="tx1"/>
                </a:solidFill>
                <a:latin typeface="Times New Roman Tj" pitchFamily="18" charset="-52"/>
                <a:ea typeface="Microsoft YaHei UI" pitchFamily="34" charset="-122"/>
              </a:rPr>
              <a:t> даст </a:t>
            </a:r>
            <a:r>
              <a:rPr lang="ru-RU" sz="2800" dirty="0" err="1">
                <a:solidFill>
                  <a:schemeClr val="tx1"/>
                </a:solidFill>
                <a:latin typeface="Times New Roman Tj" pitchFamily="18" charset="-52"/>
                <a:ea typeface="Microsoft YaHei UI" pitchFamily="34" charset="-122"/>
              </a:rPr>
              <a:t>мезананд</a:t>
            </a:r>
            <a:r>
              <a:rPr lang="ru-RU" sz="2800" dirty="0">
                <a:solidFill>
                  <a:schemeClr val="tx1"/>
                </a:solidFill>
                <a:latin typeface="Times New Roman Tj" pitchFamily="18" charset="-52"/>
                <a:ea typeface="Microsoft YaHei UI" pitchFamily="34" charset="-122"/>
              </a:rPr>
              <a:t> ва ин </a:t>
            </a:r>
            <a:r>
              <a:rPr lang="ru-RU" sz="2800" dirty="0" err="1">
                <a:solidFill>
                  <a:schemeClr val="tx1"/>
                </a:solidFill>
                <a:latin typeface="Times New Roman Tj" pitchFamily="18" charset="-52"/>
                <a:ea typeface="Microsoft YaHei UI" pitchFamily="34" charset="-122"/>
              </a:rPr>
              <a:t>холигии</a:t>
            </a:r>
            <a:r>
              <a:rPr lang="ru-RU" sz="2800" dirty="0">
                <a:solidFill>
                  <a:schemeClr val="tx1"/>
                </a:solidFill>
                <a:latin typeface="Times New Roman Tj" pitchFamily="18" charset="-52"/>
                <a:ea typeface="Microsoft YaHei UI" pitchFamily="34" charset="-122"/>
              </a:rPr>
              <a:t> иќтисодиро пурра </a:t>
            </a:r>
            <a:r>
              <a:rPr lang="ru-RU" sz="2800" dirty="0" err="1">
                <a:solidFill>
                  <a:schemeClr val="tx1"/>
                </a:solidFill>
                <a:latin typeface="Times New Roman Tj" pitchFamily="18" charset="-52"/>
                <a:ea typeface="Microsoft YaHei UI" pitchFamily="34" charset="-122"/>
              </a:rPr>
              <a:t>мекунанд</a:t>
            </a:r>
            <a:r>
              <a:rPr lang="ru-RU" sz="2800" dirty="0">
                <a:solidFill>
                  <a:schemeClr val="tx1"/>
                </a:solidFill>
                <a:latin typeface="Times New Roman Tj" pitchFamily="18" charset="-52"/>
                <a:ea typeface="Microsoft YaHei UI" pitchFamily="34" charset="-122"/>
              </a:rPr>
              <a:t>. 	Зеро, </a:t>
            </a:r>
            <a:r>
              <a:rPr lang="ru-RU" sz="2800" dirty="0" err="1">
                <a:solidFill>
                  <a:schemeClr val="tx1"/>
                </a:solidFill>
                <a:latin typeface="Times New Roman Tj" pitchFamily="18" charset="-52"/>
                <a:ea typeface="Microsoft YaHei UI" pitchFamily="34" charset="-122"/>
              </a:rPr>
              <a:t>ќисми</a:t>
            </a:r>
            <a:r>
              <a:rPr lang="ru-RU" sz="2800" dirty="0">
                <a:solidFill>
                  <a:schemeClr val="tx1"/>
                </a:solidFill>
                <a:latin typeface="Times New Roman Tj" pitchFamily="18" charset="-52"/>
                <a:ea typeface="Microsoft YaHei UI" pitchFamily="34" charset="-122"/>
              </a:rPr>
              <a:t> асосии </a:t>
            </a:r>
            <a:r>
              <a:rPr lang="ru-RU" sz="2800" dirty="0" err="1">
                <a:solidFill>
                  <a:schemeClr val="tx1"/>
                </a:solidFill>
                <a:latin typeface="Times New Roman Tj" pitchFamily="18" charset="-52"/>
                <a:ea typeface="Microsoft YaHei UI" pitchFamily="34" charset="-122"/>
              </a:rPr>
              <a:t>буљети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давлат</a:t>
            </a:r>
            <a:r>
              <a:rPr lang="ru-RU" sz="2800" dirty="0">
                <a:solidFill>
                  <a:schemeClr val="tx1"/>
                </a:solidFill>
                <a:latin typeface="Times New Roman Tj" pitchFamily="18" charset="-52"/>
                <a:ea typeface="Microsoft YaHei UI" pitchFamily="34" charset="-122"/>
              </a:rPr>
              <a:t> ба </a:t>
            </a:r>
            <a:r>
              <a:rPr lang="ru-RU" sz="2800" dirty="0" err="1">
                <a:solidFill>
                  <a:schemeClr val="tx1"/>
                </a:solidFill>
                <a:latin typeface="Times New Roman Tj" pitchFamily="18" charset="-52"/>
                <a:ea typeface="Microsoft YaHei UI" pitchFamily="34" charset="-122"/>
              </a:rPr>
              <a:t>пурќувват</a:t>
            </a:r>
            <a:r>
              <a:rPr lang="ru-RU" sz="2800" dirty="0">
                <a:solidFill>
                  <a:schemeClr val="tx1"/>
                </a:solidFill>
                <a:latin typeface="Times New Roman Tj" pitchFamily="18" charset="-52"/>
                <a:ea typeface="Microsoft YaHei UI" pitchFamily="34" charset="-122"/>
              </a:rPr>
              <a:t> ва </a:t>
            </a:r>
            <a:r>
              <a:rPr lang="ru-RU" sz="2800" dirty="0" err="1">
                <a:solidFill>
                  <a:schemeClr val="tx1"/>
                </a:solidFill>
                <a:latin typeface="Times New Roman Tj" pitchFamily="18" charset="-52"/>
                <a:ea typeface="Microsoft YaHei UI" pitchFamily="34" charset="-122"/>
              </a:rPr>
              <a:t>устувор</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кардани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сохторњои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амниятї</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мудофиавї</a:t>
            </a:r>
            <a:r>
              <a:rPr lang="ru-RU" sz="2800" dirty="0">
                <a:solidFill>
                  <a:schemeClr val="tx1"/>
                </a:solidFill>
                <a:latin typeface="Times New Roman Tj" pitchFamily="18" charset="-52"/>
                <a:ea typeface="Microsoft YaHei UI" pitchFamily="34" charset="-122"/>
              </a:rPr>
              <a:t> ва танзими </a:t>
            </a:r>
            <a:r>
              <a:rPr lang="ru-RU" sz="2800" dirty="0" err="1">
                <a:solidFill>
                  <a:schemeClr val="tx1"/>
                </a:solidFill>
                <a:latin typeface="Times New Roman Tj" pitchFamily="18" charset="-52"/>
                <a:ea typeface="Microsoft YaHei UI" pitchFamily="34" charset="-122"/>
              </a:rPr>
              <a:t>сариваќтии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тартиботи</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љамъиятї</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харљу</a:t>
            </a:r>
            <a:r>
              <a:rPr lang="ru-RU" sz="2800" dirty="0">
                <a:solidFill>
                  <a:schemeClr val="tx1"/>
                </a:solidFill>
                <a:latin typeface="Times New Roman Tj" pitchFamily="18" charset="-52"/>
                <a:ea typeface="Microsoft YaHei UI" pitchFamily="34" charset="-122"/>
              </a:rPr>
              <a:t> </a:t>
            </a:r>
            <a:r>
              <a:rPr lang="ru-RU" sz="2800" dirty="0" err="1">
                <a:solidFill>
                  <a:schemeClr val="tx1"/>
                </a:solidFill>
                <a:latin typeface="Times New Roman Tj" pitchFamily="18" charset="-52"/>
                <a:ea typeface="Microsoft YaHei UI" pitchFamily="34" charset="-122"/>
              </a:rPr>
              <a:t>сарф</a:t>
            </a:r>
            <a:r>
              <a:rPr lang="ru-RU" sz="2800" dirty="0">
                <a:solidFill>
                  <a:schemeClr val="tx1"/>
                </a:solidFill>
                <a:latin typeface="Times New Roman Tj" pitchFamily="18" charset="-52"/>
                <a:ea typeface="Microsoft YaHei UI" pitchFamily="34" charset="-122"/>
              </a:rPr>
              <a:t> мегардад. </a:t>
            </a:r>
          </a:p>
        </p:txBody>
      </p:sp>
    </p:spTree>
    <p:extLst>
      <p:ext uri="{BB962C8B-B14F-4D97-AF65-F5344CB8AC3E}">
        <p14:creationId xmlns:p14="http://schemas.microsoft.com/office/powerpoint/2010/main" val="86941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p:cNvSpPr>
            <a:spLocks/>
          </p:cNvSpPr>
          <p:nvPr/>
        </p:nvSpPr>
        <p:spPr bwMode="auto">
          <a:xfrm>
            <a:off x="1107849" y="1044221"/>
            <a:ext cx="7518400" cy="3687735"/>
          </a:xfrm>
          <a:custGeom>
            <a:avLst/>
            <a:gdLst/>
            <a:ahLst/>
            <a:cxnLst>
              <a:cxn ang="0">
                <a:pos x="679" y="78"/>
              </a:cxn>
              <a:cxn ang="0">
                <a:pos x="523" y="87"/>
              </a:cxn>
              <a:cxn ang="0">
                <a:pos x="475" y="279"/>
              </a:cxn>
              <a:cxn ang="0">
                <a:pos x="328" y="333"/>
              </a:cxn>
              <a:cxn ang="0">
                <a:pos x="379" y="426"/>
              </a:cxn>
              <a:cxn ang="0">
                <a:pos x="328" y="438"/>
              </a:cxn>
              <a:cxn ang="0">
                <a:pos x="196" y="531"/>
              </a:cxn>
              <a:cxn ang="0">
                <a:pos x="13" y="600"/>
              </a:cxn>
              <a:cxn ang="0">
                <a:pos x="88" y="720"/>
              </a:cxn>
              <a:cxn ang="0">
                <a:pos x="184" y="846"/>
              </a:cxn>
              <a:cxn ang="0">
                <a:pos x="175" y="930"/>
              </a:cxn>
              <a:cxn ang="0">
                <a:pos x="211" y="1137"/>
              </a:cxn>
              <a:cxn ang="0">
                <a:pos x="133" y="1272"/>
              </a:cxn>
              <a:cxn ang="0">
                <a:pos x="178" y="1521"/>
              </a:cxn>
              <a:cxn ang="0">
                <a:pos x="307" y="1440"/>
              </a:cxn>
              <a:cxn ang="0">
                <a:pos x="442" y="1446"/>
              </a:cxn>
              <a:cxn ang="0">
                <a:pos x="535" y="1302"/>
              </a:cxn>
              <a:cxn ang="0">
                <a:pos x="727" y="1215"/>
              </a:cxn>
              <a:cxn ang="0">
                <a:pos x="790" y="1062"/>
              </a:cxn>
              <a:cxn ang="0">
                <a:pos x="919" y="1002"/>
              </a:cxn>
              <a:cxn ang="0">
                <a:pos x="976" y="1074"/>
              </a:cxn>
              <a:cxn ang="0">
                <a:pos x="1018" y="1290"/>
              </a:cxn>
              <a:cxn ang="0">
                <a:pos x="1042" y="1611"/>
              </a:cxn>
              <a:cxn ang="0">
                <a:pos x="1123" y="1605"/>
              </a:cxn>
              <a:cxn ang="0">
                <a:pos x="1210" y="1545"/>
              </a:cxn>
              <a:cxn ang="0">
                <a:pos x="1354" y="1452"/>
              </a:cxn>
              <a:cxn ang="0">
                <a:pos x="1447" y="1371"/>
              </a:cxn>
              <a:cxn ang="0">
                <a:pos x="1564" y="1392"/>
              </a:cxn>
              <a:cxn ang="0">
                <a:pos x="1726" y="1350"/>
              </a:cxn>
              <a:cxn ang="0">
                <a:pos x="1891" y="1410"/>
              </a:cxn>
              <a:cxn ang="0">
                <a:pos x="1894" y="1284"/>
              </a:cxn>
              <a:cxn ang="0">
                <a:pos x="1852" y="1083"/>
              </a:cxn>
              <a:cxn ang="0">
                <a:pos x="1852" y="978"/>
              </a:cxn>
              <a:cxn ang="0">
                <a:pos x="1678" y="882"/>
              </a:cxn>
              <a:cxn ang="0">
                <a:pos x="1618" y="915"/>
              </a:cxn>
              <a:cxn ang="0">
                <a:pos x="1615" y="780"/>
              </a:cxn>
              <a:cxn ang="0">
                <a:pos x="1483" y="591"/>
              </a:cxn>
              <a:cxn ang="0">
                <a:pos x="1270" y="621"/>
              </a:cxn>
              <a:cxn ang="0">
                <a:pos x="1198" y="669"/>
              </a:cxn>
              <a:cxn ang="0">
                <a:pos x="1081" y="654"/>
              </a:cxn>
              <a:cxn ang="0">
                <a:pos x="1027" y="552"/>
              </a:cxn>
              <a:cxn ang="0">
                <a:pos x="913" y="597"/>
              </a:cxn>
              <a:cxn ang="0">
                <a:pos x="808" y="564"/>
              </a:cxn>
              <a:cxn ang="0">
                <a:pos x="583" y="552"/>
              </a:cxn>
              <a:cxn ang="0">
                <a:pos x="502" y="414"/>
              </a:cxn>
              <a:cxn ang="0">
                <a:pos x="541" y="366"/>
              </a:cxn>
              <a:cxn ang="0">
                <a:pos x="673" y="327"/>
              </a:cxn>
              <a:cxn ang="0">
                <a:pos x="775" y="384"/>
              </a:cxn>
              <a:cxn ang="0">
                <a:pos x="841" y="351"/>
              </a:cxn>
              <a:cxn ang="0">
                <a:pos x="892" y="408"/>
              </a:cxn>
              <a:cxn ang="0">
                <a:pos x="922" y="378"/>
              </a:cxn>
              <a:cxn ang="0">
                <a:pos x="814" y="306"/>
              </a:cxn>
              <a:cxn ang="0">
                <a:pos x="751" y="213"/>
              </a:cxn>
              <a:cxn ang="0">
                <a:pos x="820" y="90"/>
              </a:cxn>
              <a:cxn ang="0">
                <a:pos x="763" y="0"/>
              </a:cxn>
            </a:cxnLst>
            <a:rect l="0" t="0" r="r" b="b"/>
            <a:pathLst>
              <a:path w="1945" h="1633">
                <a:moveTo>
                  <a:pt x="754" y="6"/>
                </a:moveTo>
                <a:cubicBezTo>
                  <a:pt x="747" y="32"/>
                  <a:pt x="742" y="54"/>
                  <a:pt x="715" y="66"/>
                </a:cubicBezTo>
                <a:cubicBezTo>
                  <a:pt x="706" y="70"/>
                  <a:pt x="697" y="72"/>
                  <a:pt x="688" y="75"/>
                </a:cubicBezTo>
                <a:cubicBezTo>
                  <a:pt x="685" y="76"/>
                  <a:pt x="679" y="78"/>
                  <a:pt x="679" y="78"/>
                </a:cubicBezTo>
                <a:cubicBezTo>
                  <a:pt x="671" y="103"/>
                  <a:pt x="650" y="107"/>
                  <a:pt x="625" y="111"/>
                </a:cubicBezTo>
                <a:cubicBezTo>
                  <a:pt x="612" y="119"/>
                  <a:pt x="611" y="134"/>
                  <a:pt x="598" y="138"/>
                </a:cubicBezTo>
                <a:cubicBezTo>
                  <a:pt x="568" y="134"/>
                  <a:pt x="579" y="133"/>
                  <a:pt x="559" y="120"/>
                </a:cubicBezTo>
                <a:cubicBezTo>
                  <a:pt x="552" y="110"/>
                  <a:pt x="534" y="91"/>
                  <a:pt x="523" y="87"/>
                </a:cubicBezTo>
                <a:cubicBezTo>
                  <a:pt x="503" y="90"/>
                  <a:pt x="505" y="95"/>
                  <a:pt x="499" y="114"/>
                </a:cubicBezTo>
                <a:cubicBezTo>
                  <a:pt x="496" y="163"/>
                  <a:pt x="507" y="157"/>
                  <a:pt x="475" y="165"/>
                </a:cubicBezTo>
                <a:cubicBezTo>
                  <a:pt x="469" y="183"/>
                  <a:pt x="462" y="209"/>
                  <a:pt x="484" y="216"/>
                </a:cubicBezTo>
                <a:cubicBezTo>
                  <a:pt x="487" y="239"/>
                  <a:pt x="500" y="266"/>
                  <a:pt x="475" y="279"/>
                </a:cubicBezTo>
                <a:cubicBezTo>
                  <a:pt x="479" y="297"/>
                  <a:pt x="479" y="288"/>
                  <a:pt x="475" y="306"/>
                </a:cubicBezTo>
                <a:cubicBezTo>
                  <a:pt x="450" y="303"/>
                  <a:pt x="451" y="307"/>
                  <a:pt x="430" y="300"/>
                </a:cubicBezTo>
                <a:cubicBezTo>
                  <a:pt x="388" y="303"/>
                  <a:pt x="371" y="309"/>
                  <a:pt x="328" y="312"/>
                </a:cubicBezTo>
                <a:cubicBezTo>
                  <a:pt x="321" y="323"/>
                  <a:pt x="313" y="328"/>
                  <a:pt x="328" y="333"/>
                </a:cubicBezTo>
                <a:cubicBezTo>
                  <a:pt x="350" y="366"/>
                  <a:pt x="325" y="315"/>
                  <a:pt x="379" y="348"/>
                </a:cubicBezTo>
                <a:cubicBezTo>
                  <a:pt x="385" y="350"/>
                  <a:pt x="388" y="360"/>
                  <a:pt x="388" y="360"/>
                </a:cubicBezTo>
                <a:cubicBezTo>
                  <a:pt x="368" y="362"/>
                  <a:pt x="378" y="361"/>
                  <a:pt x="367" y="378"/>
                </a:cubicBezTo>
                <a:cubicBezTo>
                  <a:pt x="369" y="394"/>
                  <a:pt x="381" y="424"/>
                  <a:pt x="379" y="426"/>
                </a:cubicBezTo>
                <a:cubicBezTo>
                  <a:pt x="374" y="430"/>
                  <a:pt x="361" y="420"/>
                  <a:pt x="361" y="420"/>
                </a:cubicBezTo>
                <a:cubicBezTo>
                  <a:pt x="360" y="417"/>
                  <a:pt x="360" y="409"/>
                  <a:pt x="358" y="411"/>
                </a:cubicBezTo>
                <a:cubicBezTo>
                  <a:pt x="340" y="429"/>
                  <a:pt x="364" y="427"/>
                  <a:pt x="343" y="435"/>
                </a:cubicBezTo>
                <a:cubicBezTo>
                  <a:pt x="338" y="437"/>
                  <a:pt x="333" y="437"/>
                  <a:pt x="328" y="438"/>
                </a:cubicBezTo>
                <a:cubicBezTo>
                  <a:pt x="323" y="464"/>
                  <a:pt x="342" y="506"/>
                  <a:pt x="313" y="516"/>
                </a:cubicBezTo>
                <a:cubicBezTo>
                  <a:pt x="291" y="538"/>
                  <a:pt x="312" y="544"/>
                  <a:pt x="274" y="549"/>
                </a:cubicBezTo>
                <a:cubicBezTo>
                  <a:pt x="257" y="548"/>
                  <a:pt x="240" y="549"/>
                  <a:pt x="223" y="546"/>
                </a:cubicBezTo>
                <a:cubicBezTo>
                  <a:pt x="215" y="545"/>
                  <a:pt x="204" y="532"/>
                  <a:pt x="196" y="531"/>
                </a:cubicBezTo>
                <a:cubicBezTo>
                  <a:pt x="174" y="528"/>
                  <a:pt x="152" y="529"/>
                  <a:pt x="130" y="528"/>
                </a:cubicBezTo>
                <a:cubicBezTo>
                  <a:pt x="104" y="510"/>
                  <a:pt x="119" y="515"/>
                  <a:pt x="82" y="519"/>
                </a:cubicBezTo>
                <a:cubicBezTo>
                  <a:pt x="72" y="548"/>
                  <a:pt x="82" y="536"/>
                  <a:pt x="40" y="540"/>
                </a:cubicBezTo>
                <a:cubicBezTo>
                  <a:pt x="33" y="561"/>
                  <a:pt x="29" y="584"/>
                  <a:pt x="13" y="600"/>
                </a:cubicBezTo>
                <a:cubicBezTo>
                  <a:pt x="10" y="627"/>
                  <a:pt x="0" y="639"/>
                  <a:pt x="16" y="663"/>
                </a:cubicBezTo>
                <a:cubicBezTo>
                  <a:pt x="21" y="684"/>
                  <a:pt x="36" y="678"/>
                  <a:pt x="52" y="687"/>
                </a:cubicBezTo>
                <a:cubicBezTo>
                  <a:pt x="58" y="691"/>
                  <a:pt x="70" y="699"/>
                  <a:pt x="70" y="699"/>
                </a:cubicBezTo>
                <a:cubicBezTo>
                  <a:pt x="77" y="710"/>
                  <a:pt x="84" y="708"/>
                  <a:pt x="88" y="720"/>
                </a:cubicBezTo>
                <a:cubicBezTo>
                  <a:pt x="94" y="776"/>
                  <a:pt x="121" y="759"/>
                  <a:pt x="178" y="762"/>
                </a:cubicBezTo>
                <a:cubicBezTo>
                  <a:pt x="193" y="777"/>
                  <a:pt x="185" y="793"/>
                  <a:pt x="196" y="810"/>
                </a:cubicBezTo>
                <a:cubicBezTo>
                  <a:pt x="192" y="822"/>
                  <a:pt x="185" y="822"/>
                  <a:pt x="181" y="834"/>
                </a:cubicBezTo>
                <a:cubicBezTo>
                  <a:pt x="182" y="838"/>
                  <a:pt x="185" y="842"/>
                  <a:pt x="184" y="846"/>
                </a:cubicBezTo>
                <a:cubicBezTo>
                  <a:pt x="183" y="849"/>
                  <a:pt x="177" y="849"/>
                  <a:pt x="175" y="852"/>
                </a:cubicBezTo>
                <a:cubicBezTo>
                  <a:pt x="172" y="856"/>
                  <a:pt x="174" y="862"/>
                  <a:pt x="172" y="867"/>
                </a:cubicBezTo>
                <a:cubicBezTo>
                  <a:pt x="171" y="870"/>
                  <a:pt x="168" y="873"/>
                  <a:pt x="166" y="876"/>
                </a:cubicBezTo>
                <a:cubicBezTo>
                  <a:pt x="167" y="889"/>
                  <a:pt x="169" y="916"/>
                  <a:pt x="175" y="930"/>
                </a:cubicBezTo>
                <a:cubicBezTo>
                  <a:pt x="181" y="944"/>
                  <a:pt x="191" y="952"/>
                  <a:pt x="196" y="966"/>
                </a:cubicBezTo>
                <a:cubicBezTo>
                  <a:pt x="198" y="982"/>
                  <a:pt x="203" y="1014"/>
                  <a:pt x="220" y="1020"/>
                </a:cubicBezTo>
                <a:cubicBezTo>
                  <a:pt x="231" y="1031"/>
                  <a:pt x="235" y="1043"/>
                  <a:pt x="244" y="1056"/>
                </a:cubicBezTo>
                <a:cubicBezTo>
                  <a:pt x="243" y="1082"/>
                  <a:pt x="244" y="1129"/>
                  <a:pt x="211" y="1137"/>
                </a:cubicBezTo>
                <a:cubicBezTo>
                  <a:pt x="206" y="1142"/>
                  <a:pt x="198" y="1144"/>
                  <a:pt x="193" y="1149"/>
                </a:cubicBezTo>
                <a:cubicBezTo>
                  <a:pt x="185" y="1157"/>
                  <a:pt x="188" y="1175"/>
                  <a:pt x="184" y="1185"/>
                </a:cubicBezTo>
                <a:cubicBezTo>
                  <a:pt x="179" y="1197"/>
                  <a:pt x="165" y="1211"/>
                  <a:pt x="154" y="1218"/>
                </a:cubicBezTo>
                <a:cubicBezTo>
                  <a:pt x="148" y="1237"/>
                  <a:pt x="139" y="1254"/>
                  <a:pt x="133" y="1272"/>
                </a:cubicBezTo>
                <a:cubicBezTo>
                  <a:pt x="129" y="1298"/>
                  <a:pt x="127" y="1328"/>
                  <a:pt x="103" y="1344"/>
                </a:cubicBezTo>
                <a:cubicBezTo>
                  <a:pt x="100" y="1351"/>
                  <a:pt x="103" y="1363"/>
                  <a:pt x="103" y="1371"/>
                </a:cubicBezTo>
                <a:cubicBezTo>
                  <a:pt x="85" y="1443"/>
                  <a:pt x="69" y="1489"/>
                  <a:pt x="148" y="1497"/>
                </a:cubicBezTo>
                <a:cubicBezTo>
                  <a:pt x="178" y="1554"/>
                  <a:pt x="143" y="1525"/>
                  <a:pt x="178" y="1521"/>
                </a:cubicBezTo>
                <a:cubicBezTo>
                  <a:pt x="183" y="1507"/>
                  <a:pt x="208" y="1490"/>
                  <a:pt x="223" y="1485"/>
                </a:cubicBezTo>
                <a:cubicBezTo>
                  <a:pt x="225" y="1479"/>
                  <a:pt x="223" y="1469"/>
                  <a:pt x="229" y="1467"/>
                </a:cubicBezTo>
                <a:cubicBezTo>
                  <a:pt x="249" y="1460"/>
                  <a:pt x="269" y="1454"/>
                  <a:pt x="289" y="1449"/>
                </a:cubicBezTo>
                <a:cubicBezTo>
                  <a:pt x="295" y="1445"/>
                  <a:pt x="302" y="1444"/>
                  <a:pt x="307" y="1440"/>
                </a:cubicBezTo>
                <a:cubicBezTo>
                  <a:pt x="326" y="1425"/>
                  <a:pt x="335" y="1408"/>
                  <a:pt x="361" y="1401"/>
                </a:cubicBezTo>
                <a:cubicBezTo>
                  <a:pt x="406" y="1407"/>
                  <a:pt x="384" y="1391"/>
                  <a:pt x="412" y="1410"/>
                </a:cubicBezTo>
                <a:cubicBezTo>
                  <a:pt x="420" y="1422"/>
                  <a:pt x="410" y="1436"/>
                  <a:pt x="424" y="1440"/>
                </a:cubicBezTo>
                <a:cubicBezTo>
                  <a:pt x="430" y="1442"/>
                  <a:pt x="442" y="1446"/>
                  <a:pt x="442" y="1446"/>
                </a:cubicBezTo>
                <a:cubicBezTo>
                  <a:pt x="452" y="1475"/>
                  <a:pt x="480" y="1460"/>
                  <a:pt x="508" y="1458"/>
                </a:cubicBezTo>
                <a:cubicBezTo>
                  <a:pt x="516" y="1433"/>
                  <a:pt x="514" y="1407"/>
                  <a:pt x="496" y="1389"/>
                </a:cubicBezTo>
                <a:cubicBezTo>
                  <a:pt x="497" y="1371"/>
                  <a:pt x="495" y="1353"/>
                  <a:pt x="499" y="1335"/>
                </a:cubicBezTo>
                <a:cubicBezTo>
                  <a:pt x="503" y="1317"/>
                  <a:pt x="523" y="1303"/>
                  <a:pt x="535" y="1302"/>
                </a:cubicBezTo>
                <a:cubicBezTo>
                  <a:pt x="616" y="1293"/>
                  <a:pt x="587" y="1298"/>
                  <a:pt x="652" y="1305"/>
                </a:cubicBezTo>
                <a:cubicBezTo>
                  <a:pt x="661" y="1306"/>
                  <a:pt x="679" y="1314"/>
                  <a:pt x="679" y="1314"/>
                </a:cubicBezTo>
                <a:cubicBezTo>
                  <a:pt x="702" y="1306"/>
                  <a:pt x="690" y="1280"/>
                  <a:pt x="715" y="1272"/>
                </a:cubicBezTo>
                <a:cubicBezTo>
                  <a:pt x="721" y="1253"/>
                  <a:pt x="715" y="1232"/>
                  <a:pt x="727" y="1215"/>
                </a:cubicBezTo>
                <a:cubicBezTo>
                  <a:pt x="723" y="1199"/>
                  <a:pt x="716" y="1187"/>
                  <a:pt x="700" y="1182"/>
                </a:cubicBezTo>
                <a:cubicBezTo>
                  <a:pt x="683" y="1156"/>
                  <a:pt x="715" y="1154"/>
                  <a:pt x="733" y="1149"/>
                </a:cubicBezTo>
                <a:cubicBezTo>
                  <a:pt x="749" y="1138"/>
                  <a:pt x="753" y="1120"/>
                  <a:pt x="769" y="1110"/>
                </a:cubicBezTo>
                <a:cubicBezTo>
                  <a:pt x="772" y="1078"/>
                  <a:pt x="768" y="1077"/>
                  <a:pt x="790" y="1062"/>
                </a:cubicBezTo>
                <a:cubicBezTo>
                  <a:pt x="797" y="1051"/>
                  <a:pt x="817" y="1006"/>
                  <a:pt x="826" y="999"/>
                </a:cubicBezTo>
                <a:cubicBezTo>
                  <a:pt x="834" y="993"/>
                  <a:pt x="847" y="980"/>
                  <a:pt x="856" y="978"/>
                </a:cubicBezTo>
                <a:cubicBezTo>
                  <a:pt x="873" y="979"/>
                  <a:pt x="883" y="978"/>
                  <a:pt x="895" y="969"/>
                </a:cubicBezTo>
                <a:cubicBezTo>
                  <a:pt x="899" y="970"/>
                  <a:pt x="916" y="1000"/>
                  <a:pt x="919" y="1002"/>
                </a:cubicBezTo>
                <a:cubicBezTo>
                  <a:pt x="925" y="1007"/>
                  <a:pt x="938" y="1011"/>
                  <a:pt x="946" y="1014"/>
                </a:cubicBezTo>
                <a:cubicBezTo>
                  <a:pt x="950" y="1026"/>
                  <a:pt x="955" y="1031"/>
                  <a:pt x="967" y="1035"/>
                </a:cubicBezTo>
                <a:cubicBezTo>
                  <a:pt x="976" y="1063"/>
                  <a:pt x="997" y="1049"/>
                  <a:pt x="970" y="1047"/>
                </a:cubicBezTo>
                <a:cubicBezTo>
                  <a:pt x="991" y="1033"/>
                  <a:pt x="953" y="1068"/>
                  <a:pt x="976" y="1074"/>
                </a:cubicBezTo>
                <a:cubicBezTo>
                  <a:pt x="970" y="1139"/>
                  <a:pt x="963" y="1078"/>
                  <a:pt x="967" y="1176"/>
                </a:cubicBezTo>
                <a:cubicBezTo>
                  <a:pt x="974" y="1176"/>
                  <a:pt x="1014" y="1162"/>
                  <a:pt x="1027" y="1170"/>
                </a:cubicBezTo>
                <a:cubicBezTo>
                  <a:pt x="1032" y="1186"/>
                  <a:pt x="1035" y="1197"/>
                  <a:pt x="1030" y="1212"/>
                </a:cubicBezTo>
                <a:cubicBezTo>
                  <a:pt x="1026" y="1282"/>
                  <a:pt x="1030" y="1254"/>
                  <a:pt x="1018" y="1290"/>
                </a:cubicBezTo>
                <a:cubicBezTo>
                  <a:pt x="1017" y="1335"/>
                  <a:pt x="1018" y="1380"/>
                  <a:pt x="1015" y="1425"/>
                </a:cubicBezTo>
                <a:cubicBezTo>
                  <a:pt x="1015" y="1431"/>
                  <a:pt x="1009" y="1443"/>
                  <a:pt x="1009" y="1443"/>
                </a:cubicBezTo>
                <a:cubicBezTo>
                  <a:pt x="1007" y="1468"/>
                  <a:pt x="991" y="1520"/>
                  <a:pt x="1015" y="1536"/>
                </a:cubicBezTo>
                <a:cubicBezTo>
                  <a:pt x="1030" y="1558"/>
                  <a:pt x="1030" y="1587"/>
                  <a:pt x="1042" y="1611"/>
                </a:cubicBezTo>
                <a:cubicBezTo>
                  <a:pt x="1049" y="1624"/>
                  <a:pt x="1050" y="1621"/>
                  <a:pt x="1066" y="1626"/>
                </a:cubicBezTo>
                <a:cubicBezTo>
                  <a:pt x="1069" y="1627"/>
                  <a:pt x="1075" y="1629"/>
                  <a:pt x="1075" y="1629"/>
                </a:cubicBezTo>
                <a:cubicBezTo>
                  <a:pt x="1098" y="1626"/>
                  <a:pt x="1098" y="1633"/>
                  <a:pt x="1102" y="1617"/>
                </a:cubicBezTo>
                <a:cubicBezTo>
                  <a:pt x="1103" y="1612"/>
                  <a:pt x="1119" y="1609"/>
                  <a:pt x="1123" y="1605"/>
                </a:cubicBezTo>
                <a:cubicBezTo>
                  <a:pt x="1128" y="1600"/>
                  <a:pt x="1133" y="1593"/>
                  <a:pt x="1141" y="1590"/>
                </a:cubicBezTo>
                <a:cubicBezTo>
                  <a:pt x="1147" y="1588"/>
                  <a:pt x="1159" y="1584"/>
                  <a:pt x="1159" y="1584"/>
                </a:cubicBezTo>
                <a:cubicBezTo>
                  <a:pt x="1173" y="1563"/>
                  <a:pt x="1164" y="1560"/>
                  <a:pt x="1192" y="1551"/>
                </a:cubicBezTo>
                <a:cubicBezTo>
                  <a:pt x="1198" y="1549"/>
                  <a:pt x="1204" y="1547"/>
                  <a:pt x="1210" y="1545"/>
                </a:cubicBezTo>
                <a:cubicBezTo>
                  <a:pt x="1213" y="1544"/>
                  <a:pt x="1219" y="1542"/>
                  <a:pt x="1219" y="1542"/>
                </a:cubicBezTo>
                <a:cubicBezTo>
                  <a:pt x="1240" y="1510"/>
                  <a:pt x="1271" y="1512"/>
                  <a:pt x="1306" y="1509"/>
                </a:cubicBezTo>
                <a:cubicBezTo>
                  <a:pt x="1320" y="1495"/>
                  <a:pt x="1317" y="1473"/>
                  <a:pt x="1336" y="1467"/>
                </a:cubicBezTo>
                <a:cubicBezTo>
                  <a:pt x="1342" y="1461"/>
                  <a:pt x="1351" y="1459"/>
                  <a:pt x="1354" y="1452"/>
                </a:cubicBezTo>
                <a:cubicBezTo>
                  <a:pt x="1358" y="1440"/>
                  <a:pt x="1352" y="1425"/>
                  <a:pt x="1363" y="1416"/>
                </a:cubicBezTo>
                <a:cubicBezTo>
                  <a:pt x="1370" y="1410"/>
                  <a:pt x="1384" y="1407"/>
                  <a:pt x="1393" y="1404"/>
                </a:cubicBezTo>
                <a:cubicBezTo>
                  <a:pt x="1399" y="1402"/>
                  <a:pt x="1411" y="1398"/>
                  <a:pt x="1411" y="1398"/>
                </a:cubicBezTo>
                <a:cubicBezTo>
                  <a:pt x="1423" y="1386"/>
                  <a:pt x="1431" y="1376"/>
                  <a:pt x="1447" y="1371"/>
                </a:cubicBezTo>
                <a:cubicBezTo>
                  <a:pt x="1450" y="1355"/>
                  <a:pt x="1455" y="1356"/>
                  <a:pt x="1468" y="1350"/>
                </a:cubicBezTo>
                <a:cubicBezTo>
                  <a:pt x="1474" y="1347"/>
                  <a:pt x="1486" y="1344"/>
                  <a:pt x="1486" y="1344"/>
                </a:cubicBezTo>
                <a:cubicBezTo>
                  <a:pt x="1518" y="1345"/>
                  <a:pt x="1551" y="1338"/>
                  <a:pt x="1582" y="1347"/>
                </a:cubicBezTo>
                <a:cubicBezTo>
                  <a:pt x="1588" y="1349"/>
                  <a:pt x="1579" y="1387"/>
                  <a:pt x="1564" y="1392"/>
                </a:cubicBezTo>
                <a:cubicBezTo>
                  <a:pt x="1552" y="1429"/>
                  <a:pt x="1599" y="1408"/>
                  <a:pt x="1630" y="1407"/>
                </a:cubicBezTo>
                <a:cubicBezTo>
                  <a:pt x="1641" y="1399"/>
                  <a:pt x="1653" y="1391"/>
                  <a:pt x="1666" y="1386"/>
                </a:cubicBezTo>
                <a:cubicBezTo>
                  <a:pt x="1679" y="1380"/>
                  <a:pt x="1693" y="1379"/>
                  <a:pt x="1705" y="1371"/>
                </a:cubicBezTo>
                <a:cubicBezTo>
                  <a:pt x="1709" y="1356"/>
                  <a:pt x="1712" y="1355"/>
                  <a:pt x="1726" y="1350"/>
                </a:cubicBezTo>
                <a:cubicBezTo>
                  <a:pt x="1762" y="1354"/>
                  <a:pt x="1799" y="1348"/>
                  <a:pt x="1834" y="1356"/>
                </a:cubicBezTo>
                <a:cubicBezTo>
                  <a:pt x="1840" y="1357"/>
                  <a:pt x="1838" y="1368"/>
                  <a:pt x="1840" y="1374"/>
                </a:cubicBezTo>
                <a:cubicBezTo>
                  <a:pt x="1842" y="1380"/>
                  <a:pt x="1852" y="1379"/>
                  <a:pt x="1858" y="1383"/>
                </a:cubicBezTo>
                <a:cubicBezTo>
                  <a:pt x="1868" y="1412"/>
                  <a:pt x="1851" y="1414"/>
                  <a:pt x="1891" y="1410"/>
                </a:cubicBezTo>
                <a:cubicBezTo>
                  <a:pt x="1913" y="1403"/>
                  <a:pt x="1915" y="1387"/>
                  <a:pt x="1924" y="1371"/>
                </a:cubicBezTo>
                <a:cubicBezTo>
                  <a:pt x="1929" y="1362"/>
                  <a:pt x="1938" y="1354"/>
                  <a:pt x="1945" y="1353"/>
                </a:cubicBezTo>
                <a:cubicBezTo>
                  <a:pt x="1941" y="1338"/>
                  <a:pt x="1935" y="1337"/>
                  <a:pt x="1924" y="1326"/>
                </a:cubicBezTo>
                <a:cubicBezTo>
                  <a:pt x="1918" y="1309"/>
                  <a:pt x="1909" y="1294"/>
                  <a:pt x="1894" y="1284"/>
                </a:cubicBezTo>
                <a:cubicBezTo>
                  <a:pt x="1887" y="1274"/>
                  <a:pt x="1880" y="1268"/>
                  <a:pt x="1876" y="1257"/>
                </a:cubicBezTo>
                <a:cubicBezTo>
                  <a:pt x="1879" y="1244"/>
                  <a:pt x="1887" y="1239"/>
                  <a:pt x="1891" y="1227"/>
                </a:cubicBezTo>
                <a:cubicBezTo>
                  <a:pt x="1888" y="1196"/>
                  <a:pt x="1887" y="1184"/>
                  <a:pt x="1867" y="1164"/>
                </a:cubicBezTo>
                <a:cubicBezTo>
                  <a:pt x="1869" y="1135"/>
                  <a:pt x="1879" y="1101"/>
                  <a:pt x="1852" y="1083"/>
                </a:cubicBezTo>
                <a:cubicBezTo>
                  <a:pt x="1842" y="1069"/>
                  <a:pt x="1847" y="1077"/>
                  <a:pt x="1840" y="1056"/>
                </a:cubicBezTo>
                <a:cubicBezTo>
                  <a:pt x="1839" y="1053"/>
                  <a:pt x="1837" y="1047"/>
                  <a:pt x="1837" y="1047"/>
                </a:cubicBezTo>
                <a:cubicBezTo>
                  <a:pt x="1838" y="1030"/>
                  <a:pt x="1836" y="1013"/>
                  <a:pt x="1840" y="996"/>
                </a:cubicBezTo>
                <a:cubicBezTo>
                  <a:pt x="1842" y="989"/>
                  <a:pt x="1852" y="978"/>
                  <a:pt x="1852" y="978"/>
                </a:cubicBezTo>
                <a:cubicBezTo>
                  <a:pt x="1851" y="965"/>
                  <a:pt x="1852" y="952"/>
                  <a:pt x="1849" y="939"/>
                </a:cubicBezTo>
                <a:cubicBezTo>
                  <a:pt x="1848" y="933"/>
                  <a:pt x="1835" y="927"/>
                  <a:pt x="1831" y="924"/>
                </a:cubicBezTo>
                <a:cubicBezTo>
                  <a:pt x="1801" y="899"/>
                  <a:pt x="1756" y="898"/>
                  <a:pt x="1723" y="876"/>
                </a:cubicBezTo>
                <a:cubicBezTo>
                  <a:pt x="1708" y="879"/>
                  <a:pt x="1692" y="876"/>
                  <a:pt x="1678" y="882"/>
                </a:cubicBezTo>
                <a:cubicBezTo>
                  <a:pt x="1674" y="884"/>
                  <a:pt x="1676" y="890"/>
                  <a:pt x="1675" y="894"/>
                </a:cubicBezTo>
                <a:cubicBezTo>
                  <a:pt x="1673" y="900"/>
                  <a:pt x="1671" y="906"/>
                  <a:pt x="1669" y="912"/>
                </a:cubicBezTo>
                <a:cubicBezTo>
                  <a:pt x="1667" y="919"/>
                  <a:pt x="1655" y="916"/>
                  <a:pt x="1648" y="918"/>
                </a:cubicBezTo>
                <a:cubicBezTo>
                  <a:pt x="1638" y="917"/>
                  <a:pt x="1628" y="918"/>
                  <a:pt x="1618" y="915"/>
                </a:cubicBezTo>
                <a:cubicBezTo>
                  <a:pt x="1610" y="912"/>
                  <a:pt x="1591" y="880"/>
                  <a:pt x="1588" y="870"/>
                </a:cubicBezTo>
                <a:cubicBezTo>
                  <a:pt x="1587" y="858"/>
                  <a:pt x="1587" y="846"/>
                  <a:pt x="1585" y="834"/>
                </a:cubicBezTo>
                <a:cubicBezTo>
                  <a:pt x="1583" y="824"/>
                  <a:pt x="1561" y="813"/>
                  <a:pt x="1561" y="813"/>
                </a:cubicBezTo>
                <a:cubicBezTo>
                  <a:pt x="1566" y="785"/>
                  <a:pt x="1591" y="792"/>
                  <a:pt x="1615" y="780"/>
                </a:cubicBezTo>
                <a:cubicBezTo>
                  <a:pt x="1611" y="751"/>
                  <a:pt x="1579" y="732"/>
                  <a:pt x="1558" y="711"/>
                </a:cubicBezTo>
                <a:cubicBezTo>
                  <a:pt x="1539" y="655"/>
                  <a:pt x="1566" y="740"/>
                  <a:pt x="1549" y="597"/>
                </a:cubicBezTo>
                <a:cubicBezTo>
                  <a:pt x="1548" y="585"/>
                  <a:pt x="1516" y="585"/>
                  <a:pt x="1516" y="585"/>
                </a:cubicBezTo>
                <a:cubicBezTo>
                  <a:pt x="1505" y="586"/>
                  <a:pt x="1491" y="583"/>
                  <a:pt x="1483" y="591"/>
                </a:cubicBezTo>
                <a:cubicBezTo>
                  <a:pt x="1460" y="614"/>
                  <a:pt x="1495" y="607"/>
                  <a:pt x="1447" y="612"/>
                </a:cubicBezTo>
                <a:cubicBezTo>
                  <a:pt x="1438" y="639"/>
                  <a:pt x="1378" y="622"/>
                  <a:pt x="1366" y="621"/>
                </a:cubicBezTo>
                <a:cubicBezTo>
                  <a:pt x="1350" y="618"/>
                  <a:pt x="1334" y="614"/>
                  <a:pt x="1318" y="609"/>
                </a:cubicBezTo>
                <a:cubicBezTo>
                  <a:pt x="1301" y="612"/>
                  <a:pt x="1286" y="617"/>
                  <a:pt x="1270" y="621"/>
                </a:cubicBezTo>
                <a:cubicBezTo>
                  <a:pt x="1259" y="632"/>
                  <a:pt x="1249" y="631"/>
                  <a:pt x="1234" y="636"/>
                </a:cubicBezTo>
                <a:cubicBezTo>
                  <a:pt x="1230" y="647"/>
                  <a:pt x="1223" y="652"/>
                  <a:pt x="1219" y="663"/>
                </a:cubicBezTo>
                <a:cubicBezTo>
                  <a:pt x="1218" y="672"/>
                  <a:pt x="1221" y="698"/>
                  <a:pt x="1201" y="681"/>
                </a:cubicBezTo>
                <a:cubicBezTo>
                  <a:pt x="1198" y="678"/>
                  <a:pt x="1201" y="672"/>
                  <a:pt x="1198" y="669"/>
                </a:cubicBezTo>
                <a:cubicBezTo>
                  <a:pt x="1196" y="667"/>
                  <a:pt x="1192" y="667"/>
                  <a:pt x="1189" y="666"/>
                </a:cubicBezTo>
                <a:cubicBezTo>
                  <a:pt x="1178" y="655"/>
                  <a:pt x="1170" y="644"/>
                  <a:pt x="1165" y="630"/>
                </a:cubicBezTo>
                <a:cubicBezTo>
                  <a:pt x="1138" y="634"/>
                  <a:pt x="1144" y="643"/>
                  <a:pt x="1117" y="648"/>
                </a:cubicBezTo>
                <a:cubicBezTo>
                  <a:pt x="1102" y="658"/>
                  <a:pt x="1100" y="657"/>
                  <a:pt x="1081" y="654"/>
                </a:cubicBezTo>
                <a:cubicBezTo>
                  <a:pt x="1071" y="639"/>
                  <a:pt x="1072" y="632"/>
                  <a:pt x="1078" y="615"/>
                </a:cubicBezTo>
                <a:cubicBezTo>
                  <a:pt x="1070" y="567"/>
                  <a:pt x="1087" y="634"/>
                  <a:pt x="1027" y="594"/>
                </a:cubicBezTo>
                <a:cubicBezTo>
                  <a:pt x="1019" y="589"/>
                  <a:pt x="1029" y="576"/>
                  <a:pt x="1030" y="567"/>
                </a:cubicBezTo>
                <a:cubicBezTo>
                  <a:pt x="1029" y="562"/>
                  <a:pt x="1031" y="556"/>
                  <a:pt x="1027" y="552"/>
                </a:cubicBezTo>
                <a:cubicBezTo>
                  <a:pt x="1023" y="548"/>
                  <a:pt x="1009" y="546"/>
                  <a:pt x="1009" y="546"/>
                </a:cubicBezTo>
                <a:cubicBezTo>
                  <a:pt x="965" y="551"/>
                  <a:pt x="992" y="545"/>
                  <a:pt x="970" y="567"/>
                </a:cubicBezTo>
                <a:cubicBezTo>
                  <a:pt x="961" y="576"/>
                  <a:pt x="944" y="572"/>
                  <a:pt x="931" y="573"/>
                </a:cubicBezTo>
                <a:cubicBezTo>
                  <a:pt x="920" y="581"/>
                  <a:pt x="923" y="589"/>
                  <a:pt x="913" y="597"/>
                </a:cubicBezTo>
                <a:cubicBezTo>
                  <a:pt x="900" y="608"/>
                  <a:pt x="841" y="606"/>
                  <a:pt x="841" y="606"/>
                </a:cubicBezTo>
                <a:cubicBezTo>
                  <a:pt x="838" y="607"/>
                  <a:pt x="835" y="610"/>
                  <a:pt x="832" y="609"/>
                </a:cubicBezTo>
                <a:cubicBezTo>
                  <a:pt x="825" y="606"/>
                  <a:pt x="828" y="595"/>
                  <a:pt x="826" y="588"/>
                </a:cubicBezTo>
                <a:cubicBezTo>
                  <a:pt x="823" y="576"/>
                  <a:pt x="818" y="571"/>
                  <a:pt x="808" y="564"/>
                </a:cubicBezTo>
                <a:cubicBezTo>
                  <a:pt x="794" y="544"/>
                  <a:pt x="778" y="540"/>
                  <a:pt x="754" y="555"/>
                </a:cubicBezTo>
                <a:cubicBezTo>
                  <a:pt x="735" y="561"/>
                  <a:pt x="715" y="573"/>
                  <a:pt x="709" y="549"/>
                </a:cubicBezTo>
                <a:cubicBezTo>
                  <a:pt x="651" y="553"/>
                  <a:pt x="681" y="548"/>
                  <a:pt x="652" y="567"/>
                </a:cubicBezTo>
                <a:cubicBezTo>
                  <a:pt x="626" y="564"/>
                  <a:pt x="609" y="555"/>
                  <a:pt x="583" y="552"/>
                </a:cubicBezTo>
                <a:cubicBezTo>
                  <a:pt x="582" y="552"/>
                  <a:pt x="511" y="563"/>
                  <a:pt x="493" y="558"/>
                </a:cubicBezTo>
                <a:cubicBezTo>
                  <a:pt x="479" y="516"/>
                  <a:pt x="494" y="566"/>
                  <a:pt x="484" y="486"/>
                </a:cubicBezTo>
                <a:cubicBezTo>
                  <a:pt x="483" y="480"/>
                  <a:pt x="478" y="468"/>
                  <a:pt x="478" y="468"/>
                </a:cubicBezTo>
                <a:cubicBezTo>
                  <a:pt x="480" y="442"/>
                  <a:pt x="481" y="428"/>
                  <a:pt x="502" y="414"/>
                </a:cubicBezTo>
                <a:cubicBezTo>
                  <a:pt x="515" y="434"/>
                  <a:pt x="502" y="436"/>
                  <a:pt x="532" y="432"/>
                </a:cubicBezTo>
                <a:cubicBezTo>
                  <a:pt x="535" y="431"/>
                  <a:pt x="539" y="432"/>
                  <a:pt x="541" y="429"/>
                </a:cubicBezTo>
                <a:cubicBezTo>
                  <a:pt x="545" y="424"/>
                  <a:pt x="547" y="411"/>
                  <a:pt x="547" y="411"/>
                </a:cubicBezTo>
                <a:cubicBezTo>
                  <a:pt x="542" y="395"/>
                  <a:pt x="528" y="386"/>
                  <a:pt x="541" y="366"/>
                </a:cubicBezTo>
                <a:cubicBezTo>
                  <a:pt x="544" y="361"/>
                  <a:pt x="553" y="362"/>
                  <a:pt x="559" y="360"/>
                </a:cubicBezTo>
                <a:cubicBezTo>
                  <a:pt x="588" y="350"/>
                  <a:pt x="589" y="344"/>
                  <a:pt x="622" y="342"/>
                </a:cubicBezTo>
                <a:cubicBezTo>
                  <a:pt x="629" y="321"/>
                  <a:pt x="637" y="329"/>
                  <a:pt x="652" y="324"/>
                </a:cubicBezTo>
                <a:cubicBezTo>
                  <a:pt x="659" y="325"/>
                  <a:pt x="667" y="324"/>
                  <a:pt x="673" y="327"/>
                </a:cubicBezTo>
                <a:cubicBezTo>
                  <a:pt x="696" y="338"/>
                  <a:pt x="652" y="335"/>
                  <a:pt x="685" y="342"/>
                </a:cubicBezTo>
                <a:cubicBezTo>
                  <a:pt x="697" y="344"/>
                  <a:pt x="709" y="344"/>
                  <a:pt x="721" y="345"/>
                </a:cubicBezTo>
                <a:cubicBezTo>
                  <a:pt x="729" y="369"/>
                  <a:pt x="754" y="363"/>
                  <a:pt x="772" y="375"/>
                </a:cubicBezTo>
                <a:cubicBezTo>
                  <a:pt x="773" y="378"/>
                  <a:pt x="773" y="382"/>
                  <a:pt x="775" y="384"/>
                </a:cubicBezTo>
                <a:cubicBezTo>
                  <a:pt x="777" y="386"/>
                  <a:pt x="782" y="384"/>
                  <a:pt x="784" y="387"/>
                </a:cubicBezTo>
                <a:cubicBezTo>
                  <a:pt x="802" y="412"/>
                  <a:pt x="779" y="401"/>
                  <a:pt x="799" y="408"/>
                </a:cubicBezTo>
                <a:cubicBezTo>
                  <a:pt x="824" y="402"/>
                  <a:pt x="811" y="378"/>
                  <a:pt x="823" y="360"/>
                </a:cubicBezTo>
                <a:cubicBezTo>
                  <a:pt x="827" y="354"/>
                  <a:pt x="835" y="355"/>
                  <a:pt x="841" y="351"/>
                </a:cubicBezTo>
                <a:cubicBezTo>
                  <a:pt x="848" y="340"/>
                  <a:pt x="861" y="334"/>
                  <a:pt x="874" y="330"/>
                </a:cubicBezTo>
                <a:cubicBezTo>
                  <a:pt x="903" y="337"/>
                  <a:pt x="890" y="368"/>
                  <a:pt x="904" y="390"/>
                </a:cubicBezTo>
                <a:cubicBezTo>
                  <a:pt x="899" y="391"/>
                  <a:pt x="892" y="389"/>
                  <a:pt x="889" y="393"/>
                </a:cubicBezTo>
                <a:cubicBezTo>
                  <a:pt x="886" y="397"/>
                  <a:pt x="888" y="405"/>
                  <a:pt x="892" y="408"/>
                </a:cubicBezTo>
                <a:cubicBezTo>
                  <a:pt x="899" y="412"/>
                  <a:pt x="908" y="410"/>
                  <a:pt x="916" y="411"/>
                </a:cubicBezTo>
                <a:cubicBezTo>
                  <a:pt x="913" y="424"/>
                  <a:pt x="905" y="430"/>
                  <a:pt x="919" y="435"/>
                </a:cubicBezTo>
                <a:cubicBezTo>
                  <a:pt x="966" y="430"/>
                  <a:pt x="942" y="427"/>
                  <a:pt x="955" y="387"/>
                </a:cubicBezTo>
                <a:cubicBezTo>
                  <a:pt x="950" y="358"/>
                  <a:pt x="944" y="363"/>
                  <a:pt x="922" y="378"/>
                </a:cubicBezTo>
                <a:cubicBezTo>
                  <a:pt x="905" y="375"/>
                  <a:pt x="907" y="368"/>
                  <a:pt x="892" y="363"/>
                </a:cubicBezTo>
                <a:cubicBezTo>
                  <a:pt x="887" y="347"/>
                  <a:pt x="889" y="332"/>
                  <a:pt x="898" y="318"/>
                </a:cubicBezTo>
                <a:cubicBezTo>
                  <a:pt x="893" y="285"/>
                  <a:pt x="874" y="278"/>
                  <a:pt x="853" y="309"/>
                </a:cubicBezTo>
                <a:cubicBezTo>
                  <a:pt x="840" y="308"/>
                  <a:pt x="826" y="310"/>
                  <a:pt x="814" y="306"/>
                </a:cubicBezTo>
                <a:cubicBezTo>
                  <a:pt x="811" y="305"/>
                  <a:pt x="817" y="300"/>
                  <a:pt x="817" y="297"/>
                </a:cubicBezTo>
                <a:cubicBezTo>
                  <a:pt x="817" y="289"/>
                  <a:pt x="818" y="280"/>
                  <a:pt x="814" y="273"/>
                </a:cubicBezTo>
                <a:cubicBezTo>
                  <a:pt x="806" y="259"/>
                  <a:pt x="780" y="255"/>
                  <a:pt x="766" y="252"/>
                </a:cubicBezTo>
                <a:cubicBezTo>
                  <a:pt x="757" y="239"/>
                  <a:pt x="760" y="226"/>
                  <a:pt x="751" y="213"/>
                </a:cubicBezTo>
                <a:cubicBezTo>
                  <a:pt x="757" y="196"/>
                  <a:pt x="754" y="192"/>
                  <a:pt x="772" y="189"/>
                </a:cubicBezTo>
                <a:cubicBezTo>
                  <a:pt x="784" y="171"/>
                  <a:pt x="790" y="168"/>
                  <a:pt x="814" y="162"/>
                </a:cubicBezTo>
                <a:cubicBezTo>
                  <a:pt x="829" y="152"/>
                  <a:pt x="828" y="132"/>
                  <a:pt x="838" y="117"/>
                </a:cubicBezTo>
                <a:cubicBezTo>
                  <a:pt x="834" y="102"/>
                  <a:pt x="828" y="102"/>
                  <a:pt x="820" y="90"/>
                </a:cubicBezTo>
                <a:cubicBezTo>
                  <a:pt x="836" y="85"/>
                  <a:pt x="826" y="78"/>
                  <a:pt x="817" y="69"/>
                </a:cubicBezTo>
                <a:cubicBezTo>
                  <a:pt x="815" y="63"/>
                  <a:pt x="813" y="57"/>
                  <a:pt x="811" y="51"/>
                </a:cubicBezTo>
                <a:cubicBezTo>
                  <a:pt x="809" y="44"/>
                  <a:pt x="793" y="39"/>
                  <a:pt x="793" y="39"/>
                </a:cubicBezTo>
                <a:cubicBezTo>
                  <a:pt x="787" y="22"/>
                  <a:pt x="781" y="6"/>
                  <a:pt x="763" y="0"/>
                </a:cubicBezTo>
                <a:cubicBezTo>
                  <a:pt x="749" y="21"/>
                  <a:pt x="749" y="25"/>
                  <a:pt x="754" y="6"/>
                </a:cubicBezTo>
                <a:close/>
              </a:path>
            </a:pathLst>
          </a:custGeom>
          <a:solidFill>
            <a:srgbClr val="D0D0D4">
              <a:alpha val="50000"/>
            </a:srgbClr>
          </a:solidFill>
          <a:ln w="3175" cmpd="sng">
            <a:noFill/>
            <a:round/>
            <a:headEnd/>
            <a:tailEnd/>
          </a:ln>
          <a:effectLst>
            <a:outerShdw blurRad="76200" dir="13500000" sy="23000" kx="1200000" algn="br" rotWithShape="0">
              <a:prstClr val="black">
                <a:alpha val="20000"/>
              </a:prstClr>
            </a:outerShdw>
          </a:effectLst>
        </p:spPr>
        <p:txBody>
          <a:bodyPr lIns="91420" tIns="45710" rIns="91420" bIns="45710"/>
          <a:lstStyle/>
          <a:p>
            <a:pPr defTabSz="914175">
              <a:defRPr/>
            </a:pPr>
            <a:endParaRPr lang="ru-RU" sz="1800">
              <a:solidFill>
                <a:prstClr val="black"/>
              </a:solidFill>
            </a:endParaRPr>
          </a:p>
        </p:txBody>
      </p:sp>
      <p:sp>
        <p:nvSpPr>
          <p:cNvPr id="3" name="Прямоугольник 2"/>
          <p:cNvSpPr/>
          <p:nvPr/>
        </p:nvSpPr>
        <p:spPr>
          <a:xfrm>
            <a:off x="1696353" y="903036"/>
            <a:ext cx="5336974" cy="461665"/>
          </a:xfrm>
          <a:prstGeom prst="rect">
            <a:avLst/>
          </a:prstGeom>
        </p:spPr>
        <p:txBody>
          <a:bodyPr wrap="none" lIns="91420" tIns="45710" rIns="91420" bIns="45710">
            <a:spAutoFit/>
          </a:bodyPr>
          <a:lstStyle/>
          <a:p>
            <a:pPr algn="ctr" defTabSz="914175"/>
            <a:r>
              <a:rPr lang="en-US" sz="2400" b="1" dirty="0" err="1">
                <a:solidFill>
                  <a:prstClr val="white"/>
                </a:solidFill>
              </a:rPr>
              <a:t>INSTITUTIOInstNAL</a:t>
            </a:r>
            <a:r>
              <a:rPr lang="en-US" sz="2400" b="1" dirty="0">
                <a:solidFill>
                  <a:prstClr val="white"/>
                </a:solidFill>
              </a:rPr>
              <a:t> MECHANISM OF PPP</a:t>
            </a:r>
          </a:p>
        </p:txBody>
      </p:sp>
      <p:graphicFrame>
        <p:nvGraphicFramePr>
          <p:cNvPr id="5" name="Схема 4"/>
          <p:cNvGraphicFramePr/>
          <p:nvPr>
            <p:extLst>
              <p:ext uri="{D42A27DB-BD31-4B8C-83A1-F6EECF244321}">
                <p14:modId xmlns:p14="http://schemas.microsoft.com/office/powerpoint/2010/main" val="1318317524"/>
              </p:ext>
            </p:extLst>
          </p:nvPr>
        </p:nvGraphicFramePr>
        <p:xfrm>
          <a:off x="107507" y="1044224"/>
          <a:ext cx="8938959" cy="3928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113" y="1225202"/>
            <a:ext cx="7864137" cy="400110"/>
          </a:xfrm>
          <a:prstGeom prst="rect">
            <a:avLst/>
          </a:prstGeom>
          <a:solidFill>
            <a:schemeClr val="tx2"/>
          </a:solidFill>
        </p:spPr>
        <p:txBody>
          <a:bodyPr wrap="square" lIns="91420" tIns="45710" rIns="91420" bIns="4571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defTabSz="914175"/>
            <a:r>
              <a:rPr lang="ru-RU" sz="2000" dirty="0">
                <a:solidFill>
                  <a:prstClr val="white"/>
                </a:solidFill>
                <a:latin typeface="Times New Roman Tj" pitchFamily="18" charset="-52"/>
              </a:rPr>
              <a:t>ЊУКУМАТИ ЉУМЊУРИИ ТОЉИКИСТОН</a:t>
            </a:r>
            <a:endParaRPr lang="ru-RU" sz="1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1242609" y="138118"/>
            <a:ext cx="649689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175"/>
            <a:r>
              <a:rPr lang="ru-RU" sz="2000" b="1" spc="50" dirty="0">
                <a:ln w="11430"/>
                <a:solidFill>
                  <a:prstClr val="black"/>
                </a:solidFill>
                <a:effectLst>
                  <a:outerShdw blurRad="76200" dist="50800" dir="5400000" algn="tl" rotWithShape="0">
                    <a:srgbClr val="000000">
                      <a:alpha val="65000"/>
                    </a:srgbClr>
                  </a:outerShdw>
                </a:effectLst>
              </a:rPr>
              <a:t>ЗАМИНАХОИ ИНСТИТУТСИОНАЛИИ ШДБХ</a:t>
            </a:r>
            <a:r>
              <a:rPr lang="en-US" sz="2000" b="1" spc="50" dirty="0">
                <a:ln w="11430"/>
                <a:solidFill>
                  <a:prstClr val="black"/>
                </a:solidFill>
                <a:effectLst>
                  <a:outerShdw blurRad="76200" dist="50800" dir="5400000" algn="tl" rotWithShape="0">
                    <a:srgbClr val="000000">
                      <a:alpha val="65000"/>
                    </a:srgbClr>
                  </a:outerShdw>
                </a:effectLst>
              </a:rPr>
              <a:t>                          </a:t>
            </a:r>
          </a:p>
        </p:txBody>
      </p:sp>
      <p:pic>
        <p:nvPicPr>
          <p:cNvPr id="10" name="Picture 2" descr="D:\ИСЛОХОТ\2013\DATA\Tajikistan\Coat_of_arms_of_Tajikistan_.svg.png"/>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107506" y="71606"/>
            <a:ext cx="936104" cy="61105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единительная линия 10"/>
          <p:cNvCxnSpPr/>
          <p:nvPr/>
        </p:nvCxnSpPr>
        <p:spPr bwMode="auto">
          <a:xfrm>
            <a:off x="2640" y="682658"/>
            <a:ext cx="9144000" cy="0"/>
          </a:xfrm>
          <a:prstGeom prst="line">
            <a:avLst/>
          </a:prstGeom>
          <a:ln>
            <a:solidFill>
              <a:srgbClr val="0070C0"/>
            </a:solidFill>
            <a:headEnd type="none" w="sm" len="sm"/>
            <a:tailEnd type="none" w="sm" len="sm"/>
          </a:ln>
          <a:effectLst>
            <a:glow rad="1397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pic>
        <p:nvPicPr>
          <p:cNvPr id="12" name="Picture 2" descr="D:\ИСЛОХОТ\2013\DATA\Tajikistan\Танцующий флаг.jpg"/>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02957" y="71605"/>
            <a:ext cx="1334280" cy="611052"/>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D1CC9900-D775-4CCC-8BA2-0E4F082F9EC2}" type="slidenum">
              <a:rPr lang="ru-RU" smtClean="0">
                <a:solidFill>
                  <a:prstClr val="black">
                    <a:tint val="75000"/>
                  </a:prstClr>
                </a:solidFill>
              </a:rPr>
              <a:pPr/>
              <a:t>20</a:t>
            </a:fld>
            <a:endParaRPr lang="ru-RU">
              <a:solidFill>
                <a:prstClr val="black">
                  <a:tint val="75000"/>
                </a:prstClr>
              </a:solidFill>
            </a:endParaRPr>
          </a:p>
        </p:txBody>
      </p:sp>
    </p:spTree>
    <p:extLst>
      <p:ext uri="{BB962C8B-B14F-4D97-AF65-F5344CB8AC3E}">
        <p14:creationId xmlns:p14="http://schemas.microsoft.com/office/powerpoint/2010/main" val="34929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10" name="Группа 9"/>
          <p:cNvGrpSpPr/>
          <p:nvPr/>
        </p:nvGrpSpPr>
        <p:grpSpPr>
          <a:xfrm>
            <a:off x="539553" y="0"/>
            <a:ext cx="8604448" cy="5143500"/>
            <a:chOff x="539552" y="0"/>
            <a:chExt cx="8604448" cy="6858000"/>
          </a:xfrm>
        </p:grpSpPr>
        <p:sp>
          <p:nvSpPr>
            <p:cNvPr id="12" name="Прямоугольник 11"/>
            <p:cNvSpPr/>
            <p:nvPr/>
          </p:nvSpPr>
          <p:spPr>
            <a:xfrm>
              <a:off x="539552" y="0"/>
              <a:ext cx="8604448" cy="685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175"/>
              <a:endParaRPr lang="ru-RU" sz="1800" dirty="0">
                <a:solidFill>
                  <a:prstClr val="black"/>
                </a:solidFill>
              </a:endParaRPr>
            </a:p>
          </p:txBody>
        </p:sp>
        <p:sp>
          <p:nvSpPr>
            <p:cNvPr id="13" name="Прямоугольник 12"/>
            <p:cNvSpPr/>
            <p:nvPr/>
          </p:nvSpPr>
          <p:spPr>
            <a:xfrm>
              <a:off x="539552" y="1196752"/>
              <a:ext cx="8604000" cy="152400"/>
            </a:xfrm>
            <a:prstGeom prst="rect">
              <a:avLst/>
            </a:prstGeom>
            <a:solidFill>
              <a:schemeClr val="tx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endParaRPr lang="ru-RU" sz="1800" dirty="0">
                <a:solidFill>
                  <a:prstClr val="white"/>
                </a:solidFill>
                <a:latin typeface="Times New Roman" pitchFamily="18" charset="0"/>
                <a:cs typeface="Times New Roman" pitchFamily="18" charset="0"/>
              </a:endParaRPr>
            </a:p>
          </p:txBody>
        </p:sp>
      </p:grpSp>
      <p:sp>
        <p:nvSpPr>
          <p:cNvPr id="9" name="TextBox 8"/>
          <p:cNvSpPr txBox="1"/>
          <p:nvPr/>
        </p:nvSpPr>
        <p:spPr>
          <a:xfrm>
            <a:off x="1619676" y="249864"/>
            <a:ext cx="5976665" cy="492443"/>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600" b="1" dirty="0">
                <a:solidFill>
                  <a:prstClr val="black"/>
                </a:solidFill>
                <a:latin typeface="Arial Tj" pitchFamily="34" charset="-52"/>
                <a:cs typeface="Times New Roman" pitchFamily="18" charset="0"/>
              </a:rPr>
              <a:t>ИШТИРОКЧИЁНИ АСОСИИ ШДБХ</a:t>
            </a:r>
          </a:p>
        </p:txBody>
      </p:sp>
      <p:sp>
        <p:nvSpPr>
          <p:cNvPr id="11" name="TextBox 10"/>
          <p:cNvSpPr txBox="1"/>
          <p:nvPr/>
        </p:nvSpPr>
        <p:spPr>
          <a:xfrm>
            <a:off x="575271" y="1011865"/>
            <a:ext cx="8568282" cy="4231928"/>
          </a:xfrm>
          <a:prstGeom prst="rect">
            <a:avLst/>
          </a:prstGeom>
          <a:solidFill>
            <a:schemeClr val="tx2"/>
          </a:solidFill>
        </p:spPr>
        <p:style>
          <a:lnRef idx="2">
            <a:schemeClr val="accent1"/>
          </a:lnRef>
          <a:fillRef idx="1">
            <a:schemeClr val="lt1"/>
          </a:fillRef>
          <a:effectRef idx="0">
            <a:schemeClr val="accent1"/>
          </a:effectRef>
          <a:fontRef idx="minor">
            <a:schemeClr val="dk1"/>
          </a:fontRef>
        </p:style>
        <p:txBody>
          <a:bodyPr wrap="square" lIns="91420" tIns="45710" rIns="91420" bIns="45710" rtlCol="0">
            <a:spAutoFit/>
          </a:bodyPr>
          <a:lstStyle/>
          <a:p>
            <a:pPr defTabSz="914175">
              <a:spcAft>
                <a:spcPts val="1800"/>
              </a:spcAft>
            </a:pPr>
            <a:endParaRPr lang="ru-RU" sz="2800" dirty="0">
              <a:solidFill>
                <a:prstClr val="white"/>
              </a:solidFill>
              <a:latin typeface="Cambria" pitchFamily="18" charset="0"/>
              <a:cs typeface="Times New Roman" pitchFamily="18" charset="0"/>
            </a:endParaRPr>
          </a:p>
          <a:p>
            <a:pPr marL="457082" indent="-457082" algn="just" defTabSz="914175">
              <a:spcAft>
                <a:spcPts val="1800"/>
              </a:spcAft>
              <a:buFont typeface="Wingdings" pitchFamily="2" charset="2"/>
              <a:buChar char="q"/>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Шӯро</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оид</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ба ШДБХ</a:t>
            </a:r>
          </a:p>
          <a:p>
            <a:pPr marL="457082" indent="-457082" algn="just" defTabSz="914175">
              <a:spcAft>
                <a:spcPts val="1800"/>
              </a:spcAft>
              <a:buFont typeface="Wingdings" pitchFamily="2" charset="2"/>
              <a:buChar char="q"/>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Мақоми</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ваколатдори</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давлатӣ</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(МВД)</a:t>
            </a:r>
          </a:p>
          <a:p>
            <a:pPr marL="457082" indent="-457082" algn="just" defTabSz="914175">
              <a:spcAft>
                <a:spcPts val="1800"/>
              </a:spcAft>
              <a:buFont typeface="Wingdings" pitchFamily="2" charset="2"/>
              <a:buChar char="q"/>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Ташкилоти</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фармоишгар</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(ТФ)</a:t>
            </a:r>
          </a:p>
          <a:p>
            <a:pPr marL="457082" indent="-457082" algn="just" defTabSz="914175">
              <a:spcAft>
                <a:spcPts val="1800"/>
              </a:spcAft>
              <a:buFont typeface="Wingdings" pitchFamily="2" charset="2"/>
              <a:buChar char="q"/>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Мақоми</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танзимкунанда</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(МТ)</a:t>
            </a:r>
          </a:p>
          <a:p>
            <a:pPr marL="457082" indent="-457082" algn="just" defTabSz="914175">
              <a:spcAft>
                <a:spcPts val="1800"/>
              </a:spcAft>
              <a:buFont typeface="Wingdings" pitchFamily="2" charset="2"/>
              <a:buChar char="q"/>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Шарикони</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хусусӣ</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довталабон</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a:t>
            </a:r>
            <a:endParaRPr lang="en-US" sz="1800" b="1" dirty="0">
              <a:solidFill>
                <a:prstClr val="white"/>
              </a:solidFill>
              <a:effectLst>
                <a:outerShdw blurRad="38100" dist="38100" dir="2700000" algn="tl">
                  <a:srgbClr val="000000">
                    <a:alpha val="43137"/>
                  </a:srgbClr>
                </a:outerShdw>
              </a:effectLst>
              <a:latin typeface="Cambria" pitchFamily="18" charset="0"/>
              <a:cs typeface="Times New Roman" pitchFamily="18" charset="0"/>
            </a:endParaRPr>
          </a:p>
          <a:p>
            <a:pPr marL="457082" indent="-457082" algn="just" defTabSz="914175">
              <a:spcAft>
                <a:spcPts val="1800"/>
              </a:spcAft>
              <a:buFont typeface="Wingdings" pitchFamily="2" charset="2"/>
              <a:buChar char="q"/>
            </a:pP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Коршиносон</a:t>
            </a:r>
            <a:r>
              <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a:t>
            </a:r>
            <a:r>
              <a:rPr lang="ru-RU" sz="1800" b="1"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Мушовирон</a:t>
            </a:r>
            <a:endParaRPr lang="ru-RU" sz="18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endParaRPr>
          </a:p>
          <a:p>
            <a:pPr defTabSz="914175">
              <a:spcAft>
                <a:spcPts val="1800"/>
              </a:spcAft>
            </a:pPr>
            <a:endParaRPr lang="ru-RU" sz="2800" dirty="0">
              <a:solidFill>
                <a:prstClr val="white"/>
              </a:solidFill>
              <a:latin typeface="Cambria"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21</a:t>
            </a:fld>
            <a:endParaRPr lang="ru-RU">
              <a:solidFill>
                <a:prstClr val="black">
                  <a:tint val="75000"/>
                </a:prstClr>
              </a:solidFill>
            </a:endParaRPr>
          </a:p>
        </p:txBody>
      </p:sp>
      <p:sp>
        <p:nvSpPr>
          <p:cNvPr id="16" name="TextBox 15"/>
          <p:cNvSpPr txBox="1"/>
          <p:nvPr/>
        </p:nvSpPr>
        <p:spPr>
          <a:xfrm>
            <a:off x="7670789" y="4825204"/>
            <a:ext cx="1365711" cy="31162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en-US" dirty="0">
                <a:solidFill>
                  <a:prstClr val="white"/>
                </a:solidFill>
              </a:rPr>
              <a:t>http://gki.tj/</a:t>
            </a:r>
          </a:p>
        </p:txBody>
      </p:sp>
      <p:sp>
        <p:nvSpPr>
          <p:cNvPr id="17"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18" name="Picture 2" descr="D:\ИСЛОХОТ\2013\DATA\Tajikistan\Coat_of_arms_of_Tajikistan_.svg.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575272" y="163256"/>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ИСЛОХОТ\2013\DATA\Tajikistan\Танцующий флаг.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732183" y="170797"/>
            <a:ext cx="1334280" cy="6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421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10" name="Группа 9"/>
          <p:cNvGrpSpPr/>
          <p:nvPr/>
        </p:nvGrpSpPr>
        <p:grpSpPr>
          <a:xfrm>
            <a:off x="539553" y="0"/>
            <a:ext cx="8604448" cy="5143500"/>
            <a:chOff x="539552" y="0"/>
            <a:chExt cx="8604448" cy="6858000"/>
          </a:xfrm>
        </p:grpSpPr>
        <p:sp>
          <p:nvSpPr>
            <p:cNvPr id="12" name="Прямоугольник 11"/>
            <p:cNvSpPr/>
            <p:nvPr/>
          </p:nvSpPr>
          <p:spPr>
            <a:xfrm>
              <a:off x="539552" y="0"/>
              <a:ext cx="8604448" cy="685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175"/>
              <a:endParaRPr lang="ru-RU" sz="1800" dirty="0">
                <a:solidFill>
                  <a:prstClr val="black"/>
                </a:solidFill>
              </a:endParaRPr>
            </a:p>
          </p:txBody>
        </p:sp>
        <p:sp>
          <p:nvSpPr>
            <p:cNvPr id="13" name="Прямоугольник 12"/>
            <p:cNvSpPr/>
            <p:nvPr/>
          </p:nvSpPr>
          <p:spPr>
            <a:xfrm>
              <a:off x="539552" y="1196752"/>
              <a:ext cx="8604000" cy="152400"/>
            </a:xfrm>
            <a:prstGeom prst="rect">
              <a:avLst/>
            </a:prstGeom>
            <a:solidFill>
              <a:schemeClr val="tx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endParaRPr lang="ru-RU" sz="1800" dirty="0">
                <a:solidFill>
                  <a:prstClr val="white"/>
                </a:solidFill>
                <a:latin typeface="Times New Roman" pitchFamily="18" charset="0"/>
                <a:cs typeface="Times New Roman" pitchFamily="18" charset="0"/>
              </a:endParaRPr>
            </a:p>
          </p:txBody>
        </p:sp>
      </p:grpSp>
      <p:sp>
        <p:nvSpPr>
          <p:cNvPr id="11" name="TextBox 10"/>
          <p:cNvSpPr txBox="1"/>
          <p:nvPr/>
        </p:nvSpPr>
        <p:spPr>
          <a:xfrm>
            <a:off x="719573" y="1059583"/>
            <a:ext cx="8346892" cy="3908762"/>
          </a:xfrm>
          <a:prstGeom prst="rect">
            <a:avLst/>
          </a:prstGeom>
          <a:solidFill>
            <a:schemeClr val="tx2"/>
          </a:solidFill>
        </p:spPr>
        <p:txBody>
          <a:bodyPr wrap="square" lIns="91420" tIns="45710" rIns="91420" bIns="45710" rtlCol="0">
            <a:spAutoFit/>
          </a:bodyPr>
          <a:lstStyle/>
          <a:p>
            <a:pPr defTabSz="914175"/>
            <a:endParaRPr lang="en-US" sz="2800" dirty="0">
              <a:solidFill>
                <a:prstClr val="white"/>
              </a:solidFill>
            </a:endParaRPr>
          </a:p>
          <a:p>
            <a:pPr marL="457082" indent="-457082" algn="just" defTabSz="914175">
              <a:buFont typeface="Wingdings" pitchFamily="2" charset="2"/>
              <a:buChar char="q"/>
            </a:pP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Қ</a:t>
            </a:r>
            <a:r>
              <a:rPr lang="ru-RU" sz="2400" dirty="0" err="1">
                <a:solidFill>
                  <a:prstClr val="white"/>
                </a:solidFill>
                <a:effectLst>
                  <a:outerShdw blurRad="38100" dist="38100" dir="2700000" algn="tl">
                    <a:srgbClr val="000000">
                      <a:alpha val="43137"/>
                    </a:srgbClr>
                  </a:outerShdw>
                </a:effectLst>
                <a:latin typeface="Times New Roman Tj" pitchFamily="18" charset="-52"/>
              </a:rPr>
              <a:t>онунгузории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шаффоф</a:t>
            </a:r>
            <a:r>
              <a:rPr lang="ru-RU" sz="2400" dirty="0">
                <a:solidFill>
                  <a:prstClr val="white"/>
                </a:solidFill>
                <a:effectLst>
                  <a:outerShdw blurRad="38100" dist="38100" dir="2700000" algn="tl">
                    <a:srgbClr val="000000">
                      <a:alpha val="43137"/>
                    </a:srgbClr>
                  </a:outerShdw>
                </a:effectLst>
                <a:latin typeface="Times New Roman Tj" pitchFamily="18" charset="-52"/>
              </a:rPr>
              <a:t> дар </a:t>
            </a:r>
            <a:r>
              <a:rPr lang="ru-RU" sz="2400" dirty="0" err="1">
                <a:solidFill>
                  <a:prstClr val="white"/>
                </a:solidFill>
                <a:effectLst>
                  <a:outerShdw blurRad="38100" dist="38100" dir="2700000" algn="tl">
                    <a:srgbClr val="000000">
                      <a:alpha val="43137"/>
                    </a:srgbClr>
                  </a:outerShdw>
                </a:effectLst>
                <a:latin typeface="Times New Roman Tj" pitchFamily="18" charset="-52"/>
              </a:rPr>
              <a:t>со</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ҳаи</a:t>
            </a:r>
            <a:r>
              <a:rPr lang="ru-RU" sz="2400"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r>
              <a:rPr lang="ru-RU" sz="2400" dirty="0">
                <a:solidFill>
                  <a:prstClr val="white"/>
                </a:solidFill>
                <a:effectLst>
                  <a:outerShdw blurRad="38100" dist="38100" dir="2700000" algn="tl">
                    <a:srgbClr val="000000">
                      <a:alpha val="43137"/>
                    </a:srgbClr>
                  </a:outerShdw>
                </a:effectLst>
                <a:latin typeface="Times New Roman Tj" pitchFamily="18" charset="-52"/>
              </a:rPr>
              <a:t>ШДБХ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Қ</a:t>
            </a:r>
            <a:r>
              <a:rPr lang="ru-RU" sz="2400" dirty="0" err="1">
                <a:solidFill>
                  <a:prstClr val="white"/>
                </a:solidFill>
                <a:effectLst>
                  <a:outerShdw blurRad="38100" dist="38100" dir="2700000" algn="tl">
                    <a:srgbClr val="000000">
                      <a:alpha val="43137"/>
                    </a:srgbClr>
                  </a:outerShdw>
                </a:effectLst>
                <a:latin typeface="Times New Roman Tj" pitchFamily="18" charset="-52"/>
              </a:rPr>
              <a:t>онун</a:t>
            </a:r>
            <a:r>
              <a:rPr lang="ru-RU" sz="2400" dirty="0">
                <a:solidFill>
                  <a:prstClr val="white"/>
                </a:solidFill>
                <a:effectLst>
                  <a:outerShdw blurRad="38100" dist="38100" dir="2700000" algn="tl">
                    <a:srgbClr val="000000">
                      <a:alpha val="43137"/>
                    </a:srgbClr>
                  </a:outerShdw>
                </a:effectLst>
                <a:latin typeface="Times New Roman Tj" pitchFamily="18" charset="-52"/>
              </a:rPr>
              <a:t> дар </a:t>
            </a:r>
            <a:r>
              <a:rPr lang="ru-RU" sz="2400" dirty="0" err="1">
                <a:solidFill>
                  <a:prstClr val="white"/>
                </a:solidFill>
                <a:effectLst>
                  <a:outerShdw blurRad="38100" dist="38100" dir="2700000" algn="tl">
                    <a:srgbClr val="000000">
                      <a:alpha val="43137"/>
                    </a:srgbClr>
                  </a:outerShdw>
                </a:effectLst>
                <a:latin typeface="Times New Roman Tj" pitchFamily="18" charset="-52"/>
              </a:rPr>
              <a:t>бораи</a:t>
            </a:r>
            <a:r>
              <a:rPr lang="ru-RU" sz="2400" dirty="0">
                <a:solidFill>
                  <a:prstClr val="white"/>
                </a:solidFill>
                <a:effectLst>
                  <a:outerShdw blurRad="38100" dist="38100" dir="2700000" algn="tl">
                    <a:srgbClr val="000000">
                      <a:alpha val="43137"/>
                    </a:srgbClr>
                  </a:outerShdw>
                </a:effectLst>
                <a:latin typeface="Times New Roman Tj" pitchFamily="18" charset="-52"/>
              </a:rPr>
              <a:t> ШДБХ </a:t>
            </a:r>
            <a:r>
              <a:rPr lang="ru-RU" sz="2400" dirty="0" err="1">
                <a:solidFill>
                  <a:prstClr val="white"/>
                </a:solidFill>
                <a:effectLst>
                  <a:outerShdw blurRad="38100" dist="38100" dir="2700000" algn="tl">
                    <a:srgbClr val="000000">
                      <a:alpha val="43137"/>
                    </a:srgbClr>
                  </a:outerShdw>
                </a:effectLst>
                <a:latin typeface="Times New Roman Tj" pitchFamily="18" charset="-52"/>
              </a:rPr>
              <a:t>ва</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Дастурамал</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о</a:t>
            </a:r>
            <a:r>
              <a:rPr lang="ru-RU" sz="2400" dirty="0">
                <a:solidFill>
                  <a:prstClr val="white"/>
                </a:solidFill>
                <a:effectLst>
                  <a:outerShdw blurRad="38100" dist="38100" dir="2700000" algn="tl">
                    <a:srgbClr val="000000">
                      <a:alpha val="43137"/>
                    </a:srgbClr>
                  </a:outerShdw>
                </a:effectLst>
                <a:latin typeface="Times New Roman Tj" pitchFamily="18" charset="-52"/>
              </a:rPr>
              <a:t>)</a:t>
            </a:r>
            <a:endParaRPr lang="en-US" sz="2400" dirty="0">
              <a:solidFill>
                <a:prstClr val="white"/>
              </a:solidFill>
              <a:effectLst>
                <a:outerShdw blurRad="38100" dist="38100" dir="2700000" algn="tl">
                  <a:srgbClr val="000000">
                    <a:alpha val="43137"/>
                  </a:srgbClr>
                </a:outerShdw>
              </a:effectLst>
            </a:endParaRPr>
          </a:p>
          <a:p>
            <a:pPr marL="457082" indent="-457082" algn="just" defTabSz="914175">
              <a:buFont typeface="Wingdings" pitchFamily="2" charset="2"/>
              <a:buChar char="q"/>
            </a:pPr>
            <a:r>
              <a:rPr lang="ru-RU" sz="2400" dirty="0" err="1">
                <a:solidFill>
                  <a:prstClr val="white"/>
                </a:solidFill>
                <a:effectLst>
                  <a:outerShdw blurRad="38100" dist="38100" dir="2700000" algn="tl">
                    <a:srgbClr val="000000">
                      <a:alpha val="43137"/>
                    </a:srgbClr>
                  </a:outerShdw>
                </a:effectLst>
                <a:latin typeface="Times New Roman Tj" pitchFamily="18" charset="-52"/>
              </a:rPr>
              <a:t>Масъулияти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шаффофи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институтсионал</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ӣ</a:t>
            </a:r>
            <a:r>
              <a:rPr lang="ru-RU" sz="2400" b="1" dirty="0">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 </a:t>
            </a:r>
          </a:p>
          <a:p>
            <a:pPr marL="457082" indent="-457082" algn="just" defTabSz="914175">
              <a:buFont typeface="Wingdings" pitchFamily="2" charset="2"/>
              <a:buChar char="q"/>
            </a:pPr>
            <a:r>
              <a:rPr lang="ru-RU" sz="2400" dirty="0" err="1">
                <a:solidFill>
                  <a:prstClr val="white"/>
                </a:solidFill>
                <a:effectLst>
                  <a:outerShdw blurRad="38100" dist="38100" dir="2700000" algn="tl">
                    <a:srgbClr val="000000">
                      <a:alpha val="43137"/>
                    </a:srgbClr>
                  </a:outerShdw>
                </a:effectLst>
                <a:latin typeface="Times New Roman Tj" pitchFamily="18" charset="-52"/>
              </a:rPr>
              <a:t>Созишнома</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ои</a:t>
            </a:r>
            <a:r>
              <a:rPr lang="ru-RU" sz="2400" dirty="0">
                <a:solidFill>
                  <a:prstClr val="white"/>
                </a:solidFill>
                <a:effectLst>
                  <a:outerShdw blurRad="38100" dist="38100" dir="2700000" algn="tl">
                    <a:srgbClr val="000000">
                      <a:alpha val="43137"/>
                    </a:srgbClr>
                  </a:outerShdw>
                </a:effectLst>
                <a:latin typeface="Times New Roman Tj" pitchFamily="18" charset="-52"/>
              </a:rPr>
              <a:t> ШДБХ </a:t>
            </a:r>
            <a:r>
              <a:rPr lang="ru-RU" sz="2400" dirty="0" err="1">
                <a:solidFill>
                  <a:prstClr val="white"/>
                </a:solidFill>
                <a:effectLst>
                  <a:outerShdw blurRad="38100" dist="38100" dir="2700000" algn="tl">
                    <a:srgbClr val="000000">
                      <a:alpha val="43137"/>
                    </a:srgbClr>
                  </a:outerShdw>
                </a:effectLst>
                <a:latin typeface="Times New Roman Tj" pitchFamily="18" charset="-52"/>
              </a:rPr>
              <a:t>тиб</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қ</a:t>
            </a:r>
            <a:r>
              <a:rPr lang="ru-RU" sz="2400" dirty="0" err="1">
                <a:solidFill>
                  <a:prstClr val="white"/>
                </a:solidFill>
                <a:effectLst>
                  <a:outerShdw blurRad="38100" dist="38100" dir="2700000" algn="tl">
                    <a:srgbClr val="000000">
                      <a:alpha val="43137"/>
                    </a:srgbClr>
                  </a:outerShdw>
                </a:effectLst>
                <a:latin typeface="Times New Roman Tj" pitchFamily="18" charset="-52"/>
              </a:rPr>
              <a:t>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талабот</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ои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меъёр</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ои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байналмилал</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ӣ</a:t>
            </a:r>
            <a:endParaRPr lang="en-US" sz="2400" dirty="0">
              <a:solidFill>
                <a:prstClr val="white"/>
              </a:solidFill>
              <a:effectLst>
                <a:outerShdw blurRad="38100" dist="38100" dir="2700000" algn="tl">
                  <a:srgbClr val="000000">
                    <a:alpha val="43137"/>
                  </a:srgbClr>
                </a:outerShdw>
              </a:effectLst>
            </a:endParaRPr>
          </a:p>
          <a:p>
            <a:pPr marL="457082" indent="-457082" algn="just" defTabSz="914175">
              <a:buFont typeface="Wingdings" pitchFamily="2" charset="2"/>
              <a:buChar char="q"/>
            </a:pPr>
            <a:r>
              <a:rPr lang="ru-RU" sz="2400" dirty="0" err="1">
                <a:solidFill>
                  <a:prstClr val="white"/>
                </a:solidFill>
                <a:effectLst>
                  <a:outerShdw blurRad="38100" dist="38100" dir="2700000" algn="tl">
                    <a:srgbClr val="000000">
                      <a:alpha val="43137"/>
                    </a:srgbClr>
                  </a:outerShdw>
                </a:effectLst>
                <a:latin typeface="Times New Roman Tj" pitchFamily="18" charset="-52"/>
              </a:rPr>
              <a:t>Таъмини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намуна</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ва</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низомнома</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о</a:t>
            </a:r>
            <a:endParaRPr lang="ru-RU" sz="2400" dirty="0">
              <a:solidFill>
                <a:prstClr val="black"/>
              </a:solidFill>
              <a:effectLst>
                <a:outerShdw blurRad="38100" dist="38100" dir="2700000" algn="tl">
                  <a:srgbClr val="000000">
                    <a:alpha val="43137"/>
                  </a:srgbClr>
                </a:outerShdw>
              </a:effectLst>
              <a:latin typeface="Times New Roman Tj" pitchFamily="18" charset="-52"/>
            </a:endParaRPr>
          </a:p>
          <a:p>
            <a:pPr marL="457082" indent="-457082" algn="just" defTabSz="914175">
              <a:buFont typeface="Wingdings" pitchFamily="2" charset="2"/>
              <a:buChar char="q"/>
            </a:pPr>
            <a:r>
              <a:rPr lang="ru-RU" sz="2400" dirty="0" err="1">
                <a:solidFill>
                  <a:prstClr val="white"/>
                </a:solidFill>
                <a:effectLst>
                  <a:outerShdw blurRad="38100" dist="38100" dir="2700000" algn="tl">
                    <a:srgbClr val="000000">
                      <a:alpha val="43137"/>
                    </a:srgbClr>
                  </a:outerShdw>
                </a:effectLst>
                <a:latin typeface="Times New Roman Tj" pitchFamily="18" charset="-52"/>
              </a:rPr>
              <a:t>Фонди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маблаѓгузории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та</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ияи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лои</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а</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ои</a:t>
            </a:r>
            <a:r>
              <a:rPr lang="ru-RU" sz="2400" dirty="0">
                <a:solidFill>
                  <a:prstClr val="white"/>
                </a:solidFill>
                <a:effectLst>
                  <a:outerShdw blurRad="38100" dist="38100" dir="2700000" algn="tl">
                    <a:srgbClr val="000000">
                      <a:alpha val="43137"/>
                    </a:srgbClr>
                  </a:outerShdw>
                </a:effectLst>
                <a:latin typeface="Times New Roman Tj" pitchFamily="18" charset="-52"/>
              </a:rPr>
              <a:t> ШДБХ </a:t>
            </a:r>
            <a:r>
              <a:rPr lang="ru-RU" sz="2400" dirty="0" err="1">
                <a:solidFill>
                  <a:prstClr val="white"/>
                </a:solidFill>
                <a:effectLst>
                  <a:outerShdw blurRad="38100" dist="38100" dir="2700000" algn="tl">
                    <a:srgbClr val="000000">
                      <a:alpha val="43137"/>
                    </a:srgbClr>
                  </a:outerShdw>
                </a:effectLst>
                <a:latin typeface="Times New Roman Tj" pitchFamily="18" charset="-52"/>
              </a:rPr>
              <a:t>барои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к</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ӯ</a:t>
            </a:r>
            <a:r>
              <a:rPr lang="ru-RU" sz="2400" dirty="0" err="1">
                <a:solidFill>
                  <a:prstClr val="white"/>
                </a:solidFill>
                <a:effectLst>
                  <a:outerShdw blurRad="38100" dist="38100" dir="2700000" algn="tl">
                    <a:srgbClr val="000000">
                      <a:alpha val="43137"/>
                    </a:srgbClr>
                  </a:outerShdw>
                </a:effectLst>
                <a:latin typeface="Times New Roman Tj" pitchFamily="18" charset="-52"/>
              </a:rPr>
              <a:t>мак</a:t>
            </a:r>
            <a:r>
              <a:rPr lang="ru-RU" sz="2400" dirty="0">
                <a:solidFill>
                  <a:prstClr val="white"/>
                </a:solidFill>
                <a:effectLst>
                  <a:outerShdw blurRad="38100" dist="38100" dir="2700000" algn="tl">
                    <a:srgbClr val="000000">
                      <a:alpha val="43137"/>
                    </a:srgbClr>
                  </a:outerShdw>
                </a:effectLst>
                <a:latin typeface="Times New Roman Tj" pitchFamily="18" charset="-52"/>
              </a:rPr>
              <a:t> дар </a:t>
            </a:r>
            <a:r>
              <a:rPr lang="ru-RU" sz="2400" dirty="0" err="1">
                <a:solidFill>
                  <a:prstClr val="white"/>
                </a:solidFill>
                <a:effectLst>
                  <a:outerShdw blurRad="38100" dist="38100" dir="2700000" algn="tl">
                    <a:srgbClr val="000000">
                      <a:alpha val="43137"/>
                    </a:srgbClr>
                  </a:outerShdw>
                </a:effectLst>
                <a:latin typeface="Times New Roman Tj" pitchFamily="18" charset="-52"/>
              </a:rPr>
              <a:t>омодасозии</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лои</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а</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о</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таъсис</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дода</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хо</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Times New Roman" pitchFamily="18" charset="0"/>
              </a:rPr>
              <a:t>ҳ</a:t>
            </a:r>
            <a:r>
              <a:rPr lang="ru-RU" sz="2400" dirty="0" err="1">
                <a:solidFill>
                  <a:prstClr val="white"/>
                </a:solidFill>
                <a:effectLst>
                  <a:outerShdw blurRad="38100" dist="38100" dir="2700000" algn="tl">
                    <a:srgbClr val="000000">
                      <a:alpha val="43137"/>
                    </a:srgbClr>
                  </a:outerShdw>
                </a:effectLst>
                <a:latin typeface="Times New Roman Tj" pitchFamily="18" charset="-52"/>
              </a:rPr>
              <a:t>ад</a:t>
            </a:r>
            <a:r>
              <a:rPr lang="ru-RU" sz="2400" dirty="0">
                <a:solidFill>
                  <a:prstClr val="white"/>
                </a:solidFill>
                <a:effectLst>
                  <a:outerShdw blurRad="38100" dist="38100" dir="2700000" algn="tl">
                    <a:srgbClr val="000000">
                      <a:alpha val="43137"/>
                    </a:srgbClr>
                  </a:outerShdw>
                </a:effectLst>
                <a:latin typeface="Times New Roman Tj" pitchFamily="18" charset="-52"/>
              </a:rPr>
              <a:t> </a:t>
            </a:r>
            <a:r>
              <a:rPr lang="ru-RU" sz="2400" dirty="0" err="1">
                <a:solidFill>
                  <a:prstClr val="white"/>
                </a:solidFill>
                <a:effectLst>
                  <a:outerShdw blurRad="38100" dist="38100" dir="2700000" algn="tl">
                    <a:srgbClr val="000000">
                      <a:alpha val="43137"/>
                    </a:srgbClr>
                  </a:outerShdw>
                </a:effectLst>
                <a:latin typeface="Times New Roman Tj" pitchFamily="18" charset="-52"/>
              </a:rPr>
              <a:t>шуд</a:t>
            </a:r>
            <a:endParaRPr lang="en-US" sz="2400" dirty="0">
              <a:solidFill>
                <a:prstClr val="white"/>
              </a:solidFill>
              <a:effectLst>
                <a:outerShdw blurRad="38100" dist="38100" dir="2700000" algn="tl">
                  <a:srgbClr val="000000">
                    <a:alpha val="43137"/>
                  </a:srgbClr>
                </a:outerShdw>
              </a:effectLst>
            </a:endParaRPr>
          </a:p>
          <a:p>
            <a:pPr defTabSz="914175"/>
            <a:endParaRPr lang="ru-RU" sz="2800" dirty="0">
              <a:solidFill>
                <a:prstClr val="white"/>
              </a:solidFill>
            </a:endParaRPr>
          </a:p>
        </p:txBody>
      </p:sp>
      <p:sp>
        <p:nvSpPr>
          <p:cNvPr id="2" name="Прямоугольник 1"/>
          <p:cNvSpPr/>
          <p:nvPr/>
        </p:nvSpPr>
        <p:spPr>
          <a:xfrm>
            <a:off x="2411764" y="468784"/>
            <a:ext cx="184731" cy="369332"/>
          </a:xfrm>
          <a:prstGeom prst="rect">
            <a:avLst/>
          </a:prstGeom>
        </p:spPr>
        <p:txBody>
          <a:bodyPr wrap="none" lIns="91420" tIns="45710" rIns="91420" bIns="45710">
            <a:spAutoFit/>
          </a:bodyPr>
          <a:lstStyle/>
          <a:p>
            <a:pPr defTabSz="914175"/>
            <a:endParaRPr lang="ru-RU" sz="1800" dirty="0">
              <a:solidFill>
                <a:prstClr val="black"/>
              </a:solidFill>
            </a:endParaRPr>
          </a:p>
        </p:txBody>
      </p:sp>
      <p:sp>
        <p:nvSpPr>
          <p:cNvPr id="15" name="TextBox 14"/>
          <p:cNvSpPr txBox="1"/>
          <p:nvPr/>
        </p:nvSpPr>
        <p:spPr>
          <a:xfrm>
            <a:off x="1619675" y="211975"/>
            <a:ext cx="6048670"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800" b="1" dirty="0">
                <a:solidFill>
                  <a:prstClr val="black"/>
                </a:solidFill>
                <a:effectLst>
                  <a:outerShdw blurRad="38100" dist="38100" dir="2700000" algn="tl">
                    <a:srgbClr val="000000">
                      <a:alpha val="43137"/>
                    </a:srgbClr>
                  </a:outerShdw>
                </a:effectLst>
                <a:latin typeface="Arial Tj" pitchFamily="34" charset="-52"/>
              </a:rPr>
              <a:t>ДАСТГИРИИ ШДБХ</a:t>
            </a:r>
          </a:p>
        </p:txBody>
      </p:sp>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22</a:t>
            </a:fld>
            <a:endParaRPr lang="ru-RU">
              <a:solidFill>
                <a:prstClr val="black">
                  <a:tint val="75000"/>
                </a:prstClr>
              </a:solidFill>
            </a:endParaRPr>
          </a:p>
        </p:txBody>
      </p:sp>
      <p:sp>
        <p:nvSpPr>
          <p:cNvPr id="16"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17" name="Picture 2" descr="D:\ИСЛОХОТ\2013\DATA\Tajikistan\Coat_of_arms_of_Tajikistan_.svg.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575272" y="163256"/>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ИСЛОХОТ\2013\DATA\Tajikistan\Танцующий флаг.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732183" y="170797"/>
            <a:ext cx="1334280" cy="61105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p:nvPr/>
        </p:nvSpPr>
        <p:spPr>
          <a:xfrm>
            <a:off x="719573" y="4810526"/>
            <a:ext cx="8346892" cy="2537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20" name="TextBox 19"/>
          <p:cNvSpPr txBox="1"/>
          <p:nvPr/>
        </p:nvSpPr>
        <p:spPr>
          <a:xfrm>
            <a:off x="7670789" y="4825204"/>
            <a:ext cx="1365711" cy="31162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en-US" dirty="0">
                <a:solidFill>
                  <a:prstClr val="white"/>
                </a:solidFill>
              </a:rPr>
              <a:t>http://gki.tj/</a:t>
            </a:r>
          </a:p>
        </p:txBody>
      </p:sp>
    </p:spTree>
    <p:extLst>
      <p:ext uri="{BB962C8B-B14F-4D97-AF65-F5344CB8AC3E}">
        <p14:creationId xmlns:p14="http://schemas.microsoft.com/office/powerpoint/2010/main" val="1688057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10" name="Группа 9"/>
          <p:cNvGrpSpPr/>
          <p:nvPr/>
        </p:nvGrpSpPr>
        <p:grpSpPr>
          <a:xfrm>
            <a:off x="360042" y="57150"/>
            <a:ext cx="8783512" cy="5143500"/>
            <a:chOff x="360040" y="48816"/>
            <a:chExt cx="8783512" cy="6858000"/>
          </a:xfrm>
        </p:grpSpPr>
        <p:sp>
          <p:nvSpPr>
            <p:cNvPr id="12" name="Прямоугольник 11"/>
            <p:cNvSpPr/>
            <p:nvPr/>
          </p:nvSpPr>
          <p:spPr>
            <a:xfrm>
              <a:off x="360040" y="48816"/>
              <a:ext cx="8676455" cy="6858000"/>
            </a:xfrm>
            <a:prstGeom prst="rect">
              <a:avLst/>
            </a:prstGeom>
            <a:solidFill>
              <a:schemeClr val="tx2"/>
            </a:solidFill>
            <a:ln/>
          </p:spPr>
          <p:style>
            <a:lnRef idx="2">
              <a:schemeClr val="accent1"/>
            </a:lnRef>
            <a:fillRef idx="1001">
              <a:schemeClr val="lt1"/>
            </a:fillRef>
            <a:effectRef idx="0">
              <a:schemeClr val="accent1"/>
            </a:effectRef>
            <a:fontRef idx="minor">
              <a:schemeClr val="dk1"/>
            </a:fontRef>
          </p:style>
          <p:txBody>
            <a:bodyPr rtlCol="0" anchor="ctr"/>
            <a:lstStyle/>
            <a:p>
              <a:pPr algn="ctr" defTabSz="914175"/>
              <a:endParaRPr lang="ru-RU" sz="1800" dirty="0">
                <a:solidFill>
                  <a:prstClr val="black"/>
                </a:solidFill>
              </a:endParaRPr>
            </a:p>
          </p:txBody>
        </p:sp>
        <p:sp>
          <p:nvSpPr>
            <p:cNvPr id="13" name="Прямоугольник 12"/>
            <p:cNvSpPr/>
            <p:nvPr/>
          </p:nvSpPr>
          <p:spPr>
            <a:xfrm>
              <a:off x="539552" y="1196752"/>
              <a:ext cx="8604000" cy="152400"/>
            </a:xfrm>
            <a:prstGeom prst="rect">
              <a:avLst/>
            </a:prstGeom>
            <a:ln>
              <a:solidFill>
                <a:schemeClr val="accent1">
                  <a:lumMod val="60000"/>
                  <a:lumOff val="40000"/>
                </a:schemeClr>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defTabSz="914175"/>
              <a:endParaRPr lang="ru-RU" sz="1800" dirty="0">
                <a:solidFill>
                  <a:prstClr val="white"/>
                </a:solidFill>
                <a:latin typeface="Times New Roman" pitchFamily="18" charset="0"/>
                <a:cs typeface="Times New Roman" pitchFamily="18" charset="0"/>
              </a:endParaRPr>
            </a:p>
          </p:txBody>
        </p:sp>
      </p:grpSp>
      <p:sp>
        <p:nvSpPr>
          <p:cNvPr id="9" name="TextBox 8"/>
          <p:cNvSpPr txBox="1"/>
          <p:nvPr/>
        </p:nvSpPr>
        <p:spPr>
          <a:xfrm>
            <a:off x="1403648" y="249492"/>
            <a:ext cx="6267138" cy="477054"/>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defTabSz="914175"/>
            <a:r>
              <a:rPr lang="ru-RU" sz="2500" b="1" dirty="0">
                <a:solidFill>
                  <a:prstClr val="black"/>
                </a:solidFill>
                <a:latin typeface="Cambria" pitchFamily="18" charset="0"/>
                <a:cs typeface="Times New Roman" pitchFamily="18" charset="0"/>
              </a:rPr>
              <a:t>МАРҲИЛАҲОИ АСОСИИ ЛОИҲАИ ШДБХ</a:t>
            </a:r>
          </a:p>
        </p:txBody>
      </p:sp>
      <p:grpSp>
        <p:nvGrpSpPr>
          <p:cNvPr id="11" name="Group 6"/>
          <p:cNvGrpSpPr>
            <a:grpSpLocks/>
          </p:cNvGrpSpPr>
          <p:nvPr/>
        </p:nvGrpSpPr>
        <p:grpSpPr bwMode="auto">
          <a:xfrm>
            <a:off x="606804" y="1113590"/>
            <a:ext cx="8645590" cy="865587"/>
            <a:chOff x="113" y="1162"/>
            <a:chExt cx="5648" cy="727"/>
          </a:xfrm>
        </p:grpSpPr>
        <p:sp>
          <p:nvSpPr>
            <p:cNvPr id="16" name="AutoShape 6"/>
            <p:cNvSpPr>
              <a:spLocks noChangeArrowheads="1"/>
            </p:cNvSpPr>
            <p:nvPr/>
          </p:nvSpPr>
          <p:spPr bwMode="auto">
            <a:xfrm>
              <a:off x="113" y="1163"/>
              <a:ext cx="1179" cy="724"/>
            </a:xfrm>
            <a:prstGeom prst="homePlate">
              <a:avLst>
                <a:gd name="adj" fmla="val 19360"/>
              </a:avLst>
            </a:prstGeom>
            <a:noFill/>
            <a:ln w="25400">
              <a:solidFill>
                <a:schemeClr val="accent1">
                  <a:lumMod val="20000"/>
                  <a:lumOff val="80000"/>
                </a:schemeClr>
              </a:solidFill>
              <a:miter lim="800000"/>
              <a:headEnd/>
              <a:tailEnd/>
            </a:ln>
            <a:effectLst>
              <a:prstShdw prst="shdw17" dist="17961" dir="2700000">
                <a:srgbClr val="4D4D00"/>
              </a:prstShdw>
            </a:effectLst>
            <a:extLst>
              <a:ext uri="{909E8E84-426E-40DD-AFC4-6F175D3DCCD1}">
                <a14:hiddenFill xmlns:a14="http://schemas.microsoft.com/office/drawing/2010/main">
                  <a:solidFill>
                    <a:schemeClr val="tx2"/>
                  </a:solidFill>
                </a14:hiddenFill>
              </a:ext>
            </a:extLst>
          </p:spPr>
          <p:txBody>
            <a:bodyPr anchor="ctr"/>
            <a:lstStyle/>
            <a:p>
              <a:pPr algn="ctr" defTabSz="914175"/>
              <a:r>
                <a:rPr lang="ru-RU" sz="1200" b="1" dirty="0">
                  <a:solidFill>
                    <a:prstClr val="white"/>
                  </a:solidFill>
                  <a:latin typeface="Times New Roman Tj" pitchFamily="18" charset="-52"/>
                </a:rPr>
                <a:t>МУАЙЯНКУН</a:t>
              </a:r>
              <a:r>
                <a:rPr lang="ru-RU" sz="1100" b="1" dirty="0">
                  <a:solidFill>
                    <a:prstClr val="white"/>
                  </a:solidFill>
                  <a:latin typeface="Times New Roman Tj" pitchFamily="18" charset="-52"/>
                </a:rPr>
                <a:t>Ї</a:t>
              </a:r>
            </a:p>
            <a:p>
              <a:pPr algn="ctr" defTabSz="914175"/>
              <a:r>
                <a:rPr lang="ru-RU" sz="1200" b="1" dirty="0">
                  <a:solidFill>
                    <a:prstClr val="white"/>
                  </a:solidFill>
                  <a:latin typeface="Times New Roman Tj" pitchFamily="18" charset="-52"/>
                </a:rPr>
                <a:t>  ВА ОМОДАСОЗ</a:t>
              </a:r>
              <a:r>
                <a:rPr lang="ru-RU" sz="1100" b="1" dirty="0">
                  <a:solidFill>
                    <a:prstClr val="white"/>
                  </a:solidFill>
                  <a:latin typeface="Times New Roman Tj" pitchFamily="18" charset="-52"/>
                </a:rPr>
                <a:t>Ї</a:t>
              </a:r>
            </a:p>
          </p:txBody>
        </p:sp>
        <p:sp>
          <p:nvSpPr>
            <p:cNvPr id="17" name="AutoShape 5"/>
            <p:cNvSpPr>
              <a:spLocks noChangeArrowheads="1"/>
            </p:cNvSpPr>
            <p:nvPr/>
          </p:nvSpPr>
          <p:spPr bwMode="auto">
            <a:xfrm>
              <a:off x="2290" y="1162"/>
              <a:ext cx="1260" cy="726"/>
            </a:xfrm>
            <a:prstGeom prst="chevron">
              <a:avLst>
                <a:gd name="adj" fmla="val 17894"/>
              </a:avLst>
            </a:prstGeom>
            <a:noFill/>
            <a:ln w="25400">
              <a:solidFill>
                <a:schemeClr val="accent1">
                  <a:lumMod val="20000"/>
                  <a:lumOff val="80000"/>
                </a:schemeClr>
              </a:solidFill>
              <a:miter lim="800000"/>
              <a:headEnd/>
              <a:tailEnd/>
            </a:ln>
            <a:effectLst>
              <a:prstShdw prst="shdw17" dist="17961" dir="2700000">
                <a:srgbClr val="4D4D00"/>
              </a:prstShdw>
            </a:effectLst>
            <a:extLst>
              <a:ext uri="{909E8E84-426E-40DD-AFC4-6F175D3DCCD1}">
                <a14:hiddenFill xmlns:a14="http://schemas.microsoft.com/office/drawing/2010/main">
                  <a:solidFill>
                    <a:schemeClr val="tx2"/>
                  </a:solidFill>
                </a14:hiddenFill>
              </a:ext>
            </a:extLst>
          </p:spPr>
          <p:txBody>
            <a:bodyPr anchor="ctr"/>
            <a:lstStyle/>
            <a:p>
              <a:pPr marL="180931" algn="ctr" defTabSz="914175"/>
              <a:r>
                <a:rPr lang="ru-RU" sz="1200" b="1" dirty="0">
                  <a:solidFill>
                    <a:prstClr val="white"/>
                  </a:solidFill>
                  <a:latin typeface="Times New Roman Tj" pitchFamily="18" charset="-52"/>
                </a:rPr>
                <a:t>МУВОФИ</a:t>
              </a:r>
              <a:r>
                <a:rPr lang="tt-RU" sz="1100" b="1" dirty="0">
                  <a:solidFill>
                    <a:prstClr val="white"/>
                  </a:solidFill>
                  <a:latin typeface="Times New Roman Tj" pitchFamily="18" charset="-52"/>
                </a:rPr>
                <a:t>Ќ</a:t>
              </a:r>
              <a:r>
                <a:rPr lang="ru-RU" sz="1200" b="1" dirty="0">
                  <a:solidFill>
                    <a:prstClr val="white"/>
                  </a:solidFill>
                  <a:latin typeface="Times New Roman Tj" pitchFamily="18" charset="-52"/>
                </a:rPr>
                <a:t>А ВА БАСТАНИ СОЗИШНОМА</a:t>
              </a:r>
            </a:p>
          </p:txBody>
        </p:sp>
        <p:sp>
          <p:nvSpPr>
            <p:cNvPr id="18" name="AutoShape 7"/>
            <p:cNvSpPr>
              <a:spLocks noChangeArrowheads="1"/>
            </p:cNvSpPr>
            <p:nvPr/>
          </p:nvSpPr>
          <p:spPr bwMode="auto">
            <a:xfrm>
              <a:off x="4488" y="1163"/>
              <a:ext cx="1273" cy="726"/>
            </a:xfrm>
            <a:prstGeom prst="chevron">
              <a:avLst>
                <a:gd name="adj" fmla="val 17909"/>
              </a:avLst>
            </a:prstGeom>
            <a:noFill/>
            <a:ln w="25400">
              <a:solidFill>
                <a:schemeClr val="accent1">
                  <a:lumMod val="20000"/>
                  <a:lumOff val="80000"/>
                </a:schemeClr>
              </a:solidFill>
              <a:miter lim="800000"/>
              <a:headEnd/>
              <a:tailEnd/>
            </a:ln>
            <a:effectLst>
              <a:prstShdw prst="shdw17" dist="17961" dir="2700000">
                <a:srgbClr val="4D4D00"/>
              </a:prstShdw>
            </a:effectLst>
            <a:extLst>
              <a:ext uri="{909E8E84-426E-40DD-AFC4-6F175D3DCCD1}">
                <a14:hiddenFill xmlns:a14="http://schemas.microsoft.com/office/drawing/2010/main">
                  <a:solidFill>
                    <a:schemeClr val="tx2"/>
                  </a:solidFill>
                </a14:hiddenFill>
              </a:ext>
            </a:extLst>
          </p:spPr>
          <p:txBody>
            <a:bodyPr anchor="ctr"/>
            <a:lstStyle/>
            <a:p>
              <a:pPr marL="85705" indent="-85705" algn="ctr" defTabSz="914175"/>
              <a:r>
                <a:rPr lang="ru-RU" sz="1200" b="1" dirty="0">
                  <a:solidFill>
                    <a:prstClr val="white"/>
                  </a:solidFill>
                  <a:latin typeface="Times New Roman Tj" pitchFamily="18" charset="-52"/>
                </a:rPr>
                <a:t>МОНИТОРИНГ</a:t>
              </a:r>
              <a:r>
                <a:rPr lang="en-US" sz="1600" b="1" dirty="0">
                  <a:solidFill>
                    <a:prstClr val="white"/>
                  </a:solidFill>
                </a:rPr>
                <a:t> </a:t>
              </a:r>
              <a:endParaRPr lang="ru-RU" sz="1600" b="1" dirty="0">
                <a:solidFill>
                  <a:prstClr val="white"/>
                </a:solidFill>
              </a:endParaRPr>
            </a:p>
          </p:txBody>
        </p:sp>
        <p:sp>
          <p:nvSpPr>
            <p:cNvPr id="19" name="AutoShape 7"/>
            <p:cNvSpPr>
              <a:spLocks noChangeArrowheads="1"/>
            </p:cNvSpPr>
            <p:nvPr/>
          </p:nvSpPr>
          <p:spPr bwMode="auto">
            <a:xfrm>
              <a:off x="3403" y="1162"/>
              <a:ext cx="1179" cy="726"/>
            </a:xfrm>
            <a:prstGeom prst="chevron">
              <a:avLst>
                <a:gd name="adj" fmla="val 18751"/>
              </a:avLst>
            </a:prstGeom>
            <a:noFill/>
            <a:ln w="25400">
              <a:solidFill>
                <a:schemeClr val="accent1">
                  <a:lumMod val="20000"/>
                  <a:lumOff val="80000"/>
                </a:schemeClr>
              </a:solidFill>
              <a:miter lim="800000"/>
              <a:headEnd/>
              <a:tailEnd/>
            </a:ln>
            <a:effectLst>
              <a:prstShdw prst="shdw17" dist="17961" dir="2700000">
                <a:srgbClr val="4D4D00"/>
              </a:prstShdw>
            </a:effectLst>
            <a:extLst>
              <a:ext uri="{909E8E84-426E-40DD-AFC4-6F175D3DCCD1}">
                <a14:hiddenFill xmlns:a14="http://schemas.microsoft.com/office/drawing/2010/main">
                  <a:solidFill>
                    <a:schemeClr val="tx2"/>
                  </a:solidFill>
                </a14:hiddenFill>
              </a:ext>
            </a:extLst>
          </p:spPr>
          <p:txBody>
            <a:bodyPr anchor="ctr"/>
            <a:lstStyle/>
            <a:p>
              <a:pPr marL="85705" indent="-85705" algn="ctr" defTabSz="914175"/>
              <a:r>
                <a:rPr lang="ru-RU" sz="1600" b="1" dirty="0">
                  <a:solidFill>
                    <a:prstClr val="white"/>
                  </a:solidFill>
                  <a:latin typeface="Times New Roman Tj" pitchFamily="18" charset="-52"/>
                </a:rPr>
                <a:t>ТАТБИ</a:t>
              </a:r>
              <a:r>
                <a:rPr lang="tt-RU" sz="1600" b="1" dirty="0">
                  <a:solidFill>
                    <a:prstClr val="white"/>
                  </a:solidFill>
                  <a:latin typeface="Times New Roman Tj" pitchFamily="18" charset="-52"/>
                </a:rPr>
                <a:t>Ќ</a:t>
              </a:r>
              <a:endParaRPr lang="ru-RU" sz="1600" b="1" dirty="0">
                <a:solidFill>
                  <a:prstClr val="white"/>
                </a:solidFill>
                <a:latin typeface="Times New Roman Tj" pitchFamily="18" charset="-52"/>
              </a:endParaRPr>
            </a:p>
          </p:txBody>
        </p:sp>
        <p:sp>
          <p:nvSpPr>
            <p:cNvPr id="20" name="AutoShape 5"/>
            <p:cNvSpPr>
              <a:spLocks noChangeArrowheads="1"/>
            </p:cNvSpPr>
            <p:nvPr/>
          </p:nvSpPr>
          <p:spPr bwMode="auto">
            <a:xfrm>
              <a:off x="1202" y="1162"/>
              <a:ext cx="1179" cy="726"/>
            </a:xfrm>
            <a:prstGeom prst="chevron">
              <a:avLst>
                <a:gd name="adj" fmla="val 17894"/>
              </a:avLst>
            </a:prstGeom>
            <a:noFill/>
            <a:ln w="25400">
              <a:solidFill>
                <a:schemeClr val="accent1">
                  <a:lumMod val="20000"/>
                  <a:lumOff val="80000"/>
                </a:schemeClr>
              </a:solidFill>
              <a:miter lim="800000"/>
              <a:headEnd/>
              <a:tailEnd/>
            </a:ln>
            <a:effectLst>
              <a:prstShdw prst="shdw17" dist="17961" dir="2700000">
                <a:srgbClr val="4D4D00"/>
              </a:prstShdw>
            </a:effectLst>
            <a:extLst>
              <a:ext uri="{909E8E84-426E-40DD-AFC4-6F175D3DCCD1}">
                <a14:hiddenFill xmlns:a14="http://schemas.microsoft.com/office/drawing/2010/main">
                  <a:solidFill>
                    <a:schemeClr val="tx2"/>
                  </a:solidFill>
                </a14:hiddenFill>
              </a:ext>
            </a:extLst>
          </p:spPr>
          <p:txBody>
            <a:bodyPr anchor="ctr"/>
            <a:lstStyle/>
            <a:p>
              <a:pPr marL="180931" indent="-95222" algn="ctr" defTabSz="914175"/>
              <a:r>
                <a:rPr lang="ru-RU" sz="1600" b="1" dirty="0">
                  <a:solidFill>
                    <a:prstClr val="white"/>
                  </a:solidFill>
                  <a:latin typeface="Arial Tj" pitchFamily="34" charset="-52"/>
                </a:rPr>
                <a:t> </a:t>
              </a:r>
              <a:r>
                <a:rPr lang="ru-RU" sz="1600" b="1" dirty="0">
                  <a:solidFill>
                    <a:prstClr val="white"/>
                  </a:solidFill>
                </a:rPr>
                <a:t>ОЗМУН (ТЕНДЕР</a:t>
              </a:r>
              <a:r>
                <a:rPr lang="ru-RU" sz="1600" b="1" dirty="0">
                  <a:solidFill>
                    <a:prstClr val="white"/>
                  </a:solidFill>
                  <a:latin typeface="Arial Tj" pitchFamily="34" charset="-52"/>
                </a:rPr>
                <a:t>)</a:t>
              </a:r>
            </a:p>
          </p:txBody>
        </p:sp>
      </p:grpSp>
      <p:sp>
        <p:nvSpPr>
          <p:cNvPr id="4" name="Блок-схема: процесс 3"/>
          <p:cNvSpPr/>
          <p:nvPr/>
        </p:nvSpPr>
        <p:spPr>
          <a:xfrm>
            <a:off x="611562" y="2679762"/>
            <a:ext cx="1584174" cy="270030"/>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dirty="0">
                <a:solidFill>
                  <a:prstClr val="black"/>
                </a:solidFill>
                <a:latin typeface="Arial Tj" pitchFamily="34" charset="-52"/>
              </a:rPr>
              <a:t>ТАШАББУС</a:t>
            </a:r>
            <a:r>
              <a:rPr lang="ru-RU" dirty="0">
                <a:solidFill>
                  <a:prstClr val="black"/>
                </a:solidFill>
              </a:rPr>
              <a:t> </a:t>
            </a:r>
          </a:p>
        </p:txBody>
      </p:sp>
      <p:sp>
        <p:nvSpPr>
          <p:cNvPr id="21" name="Блок-схема: процесс 20"/>
          <p:cNvSpPr/>
          <p:nvPr/>
        </p:nvSpPr>
        <p:spPr>
          <a:xfrm>
            <a:off x="611562" y="3165816"/>
            <a:ext cx="1584174" cy="270030"/>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dirty="0">
                <a:solidFill>
                  <a:prstClr val="black"/>
                </a:solidFill>
                <a:latin typeface="Arial Tj" pitchFamily="34" charset="-52"/>
              </a:rPr>
              <a:t>ТАЊИЯ</a:t>
            </a:r>
            <a:r>
              <a:rPr lang="ru-RU" dirty="0">
                <a:solidFill>
                  <a:prstClr val="black"/>
                </a:solidFill>
              </a:rPr>
              <a:t> </a:t>
            </a:r>
          </a:p>
        </p:txBody>
      </p:sp>
      <p:sp>
        <p:nvSpPr>
          <p:cNvPr id="22" name="Блок-схема: процесс 21"/>
          <p:cNvSpPr/>
          <p:nvPr/>
        </p:nvSpPr>
        <p:spPr>
          <a:xfrm>
            <a:off x="611560" y="3651870"/>
            <a:ext cx="1584174" cy="270030"/>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dirty="0">
                <a:solidFill>
                  <a:prstClr val="black"/>
                </a:solidFill>
                <a:latin typeface="Arial Tj" pitchFamily="34" charset="-52"/>
              </a:rPr>
              <a:t>МУВОФИКА</a:t>
            </a:r>
          </a:p>
        </p:txBody>
      </p:sp>
      <p:sp>
        <p:nvSpPr>
          <p:cNvPr id="23" name="Блок-схема: процесс 22"/>
          <p:cNvSpPr/>
          <p:nvPr/>
        </p:nvSpPr>
        <p:spPr>
          <a:xfrm>
            <a:off x="2273786" y="2713230"/>
            <a:ext cx="1578145" cy="398580"/>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20" tIns="45710" rIns="91420" bIns="45710" rtlCol="0" anchor="ctr"/>
          <a:lstStyle/>
          <a:p>
            <a:pPr algn="ctr" defTabSz="914175"/>
            <a:r>
              <a:rPr lang="ru-RU" dirty="0">
                <a:solidFill>
                  <a:prstClr val="black"/>
                </a:solidFill>
                <a:effectLst>
                  <a:outerShdw blurRad="38100" dist="38100" dir="2700000" algn="tl">
                    <a:srgbClr val="000000">
                      <a:alpha val="43137"/>
                    </a:srgbClr>
                  </a:outerShdw>
                </a:effectLst>
                <a:latin typeface="Times New Roman Tj" pitchFamily="18" charset="-52"/>
              </a:rPr>
              <a:t>ИНТИХОБИ ПЕШАК</a:t>
            </a:r>
            <a:r>
              <a:rPr lang="ru-RU" sz="1200" dirty="0">
                <a:solidFill>
                  <a:prstClr val="black"/>
                </a:solidFill>
                <a:effectLst>
                  <a:outerShdw blurRad="38100" dist="38100" dir="2700000" algn="tl">
                    <a:srgbClr val="000000">
                      <a:alpha val="43137"/>
                    </a:srgbClr>
                  </a:outerShdw>
                </a:effectLst>
                <a:latin typeface="Times New Roman Tj" pitchFamily="18" charset="-52"/>
              </a:rPr>
              <a:t>Ї</a:t>
            </a:r>
          </a:p>
        </p:txBody>
      </p:sp>
      <p:sp>
        <p:nvSpPr>
          <p:cNvPr id="25" name="Блок-схема: процесс 24"/>
          <p:cNvSpPr/>
          <p:nvPr/>
        </p:nvSpPr>
        <p:spPr>
          <a:xfrm>
            <a:off x="2293939" y="3380358"/>
            <a:ext cx="1578145" cy="429695"/>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20" tIns="45710" rIns="91420" bIns="45710" rtlCol="0" anchor="ctr"/>
          <a:lstStyle/>
          <a:p>
            <a:pPr algn="ctr" defTabSz="914175"/>
            <a:endParaRPr lang="ru-RU" dirty="0">
              <a:solidFill>
                <a:prstClr val="black"/>
              </a:solidFill>
            </a:endParaRPr>
          </a:p>
          <a:p>
            <a:pPr algn="ctr" defTabSz="914175"/>
            <a:r>
              <a:rPr lang="ru-RU" dirty="0">
                <a:solidFill>
                  <a:prstClr val="black"/>
                </a:solidFill>
                <a:latin typeface="Times New Roman Tj" pitchFamily="18" charset="-52"/>
              </a:rPr>
              <a:t>ИНТИХОБИ НИ</a:t>
            </a:r>
            <a:r>
              <a:rPr lang="ru-RU" sz="1200" dirty="0">
                <a:solidFill>
                  <a:prstClr val="black"/>
                </a:solidFill>
                <a:latin typeface="Times New Roman Tj" pitchFamily="18" charset="-52"/>
              </a:rPr>
              <a:t>Њ</a:t>
            </a:r>
            <a:r>
              <a:rPr lang="ru-RU" dirty="0">
                <a:solidFill>
                  <a:prstClr val="black"/>
                </a:solidFill>
                <a:latin typeface="Times New Roman Tj" pitchFamily="18" charset="-52"/>
              </a:rPr>
              <a:t>О</a:t>
            </a:r>
            <a:r>
              <a:rPr lang="ru-RU" sz="1200" dirty="0">
                <a:solidFill>
                  <a:prstClr val="black"/>
                </a:solidFill>
                <a:latin typeface="Times New Roman Tj" pitchFamily="18" charset="-52"/>
              </a:rPr>
              <a:t>Ї</a:t>
            </a:r>
          </a:p>
          <a:p>
            <a:pPr algn="ctr" defTabSz="914175"/>
            <a:endParaRPr lang="ru-RU" dirty="0">
              <a:solidFill>
                <a:prstClr val="black"/>
              </a:solidFill>
            </a:endParaRPr>
          </a:p>
        </p:txBody>
      </p:sp>
      <p:pic>
        <p:nvPicPr>
          <p:cNvPr id="2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66" y="3994846"/>
            <a:ext cx="8532438" cy="83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Блок-схема: процесс 26"/>
          <p:cNvSpPr/>
          <p:nvPr/>
        </p:nvSpPr>
        <p:spPr>
          <a:xfrm>
            <a:off x="3991822" y="2679762"/>
            <a:ext cx="1584174" cy="218033"/>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dirty="0">
                <a:solidFill>
                  <a:prstClr val="black"/>
                </a:solidFill>
                <a:latin typeface="Times New Roman Tj" pitchFamily="18" charset="-52"/>
              </a:rPr>
              <a:t>ТА</a:t>
            </a:r>
            <a:r>
              <a:rPr lang="ru-RU" sz="1200" dirty="0">
                <a:solidFill>
                  <a:prstClr val="black"/>
                </a:solidFill>
                <a:latin typeface="Times New Roman Tj" pitchFamily="18" charset="-52"/>
              </a:rPr>
              <a:t>Љ</a:t>
            </a:r>
            <a:r>
              <a:rPr lang="ru-RU" dirty="0">
                <a:solidFill>
                  <a:prstClr val="black"/>
                </a:solidFill>
                <a:latin typeface="Times New Roman Tj" pitchFamily="18" charset="-52"/>
              </a:rPr>
              <a:t>ДИД</a:t>
            </a:r>
          </a:p>
        </p:txBody>
      </p:sp>
      <p:sp>
        <p:nvSpPr>
          <p:cNvPr id="28" name="Блок-схема: процесс 27"/>
          <p:cNvSpPr/>
          <p:nvPr/>
        </p:nvSpPr>
        <p:spPr>
          <a:xfrm>
            <a:off x="3991822" y="2243148"/>
            <a:ext cx="1584174" cy="220601"/>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dirty="0">
                <a:solidFill>
                  <a:prstClr val="black"/>
                </a:solidFill>
                <a:latin typeface="Times New Roman Tj" pitchFamily="18" charset="-52"/>
              </a:rPr>
              <a:t>МУВОФИ</a:t>
            </a:r>
            <a:r>
              <a:rPr lang="tt-RU" sz="1200" dirty="0">
                <a:solidFill>
                  <a:prstClr val="black"/>
                </a:solidFill>
                <a:latin typeface="Times New Roman Tj" pitchFamily="18" charset="-52"/>
              </a:rPr>
              <a:t>Ќ</a:t>
            </a:r>
            <a:r>
              <a:rPr lang="ru-RU" dirty="0">
                <a:solidFill>
                  <a:prstClr val="black"/>
                </a:solidFill>
                <a:latin typeface="Times New Roman Tj" pitchFamily="18" charset="-52"/>
              </a:rPr>
              <a:t>А</a:t>
            </a:r>
          </a:p>
        </p:txBody>
      </p:sp>
      <p:sp>
        <p:nvSpPr>
          <p:cNvPr id="29" name="Блок-схема: процесс 28"/>
          <p:cNvSpPr/>
          <p:nvPr/>
        </p:nvSpPr>
        <p:spPr>
          <a:xfrm>
            <a:off x="4009384" y="3111811"/>
            <a:ext cx="1566612" cy="315740"/>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dirty="0">
                <a:solidFill>
                  <a:prstClr val="black"/>
                </a:solidFill>
              </a:rPr>
              <a:t>БА ИМЗО РАСОНИДАН</a:t>
            </a:r>
          </a:p>
        </p:txBody>
      </p:sp>
      <p:sp>
        <p:nvSpPr>
          <p:cNvPr id="30" name="Блок-схема: процесс 29"/>
          <p:cNvSpPr/>
          <p:nvPr/>
        </p:nvSpPr>
        <p:spPr>
          <a:xfrm>
            <a:off x="5652120" y="2247714"/>
            <a:ext cx="1584174" cy="222312"/>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sz="1600" dirty="0">
                <a:solidFill>
                  <a:prstClr val="black"/>
                </a:solidFill>
              </a:rPr>
              <a:t>СОХТМОН</a:t>
            </a:r>
          </a:p>
        </p:txBody>
      </p:sp>
      <p:sp>
        <p:nvSpPr>
          <p:cNvPr id="31" name="Блок-схема: процесс 30"/>
          <p:cNvSpPr/>
          <p:nvPr/>
        </p:nvSpPr>
        <p:spPr>
          <a:xfrm>
            <a:off x="5692135" y="2715062"/>
            <a:ext cx="1584174" cy="405045"/>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500" dirty="0">
              <a:solidFill>
                <a:prstClr val="black"/>
              </a:solidFill>
              <a:latin typeface="Times New Roman Tj" pitchFamily="18" charset="-52"/>
            </a:endParaRPr>
          </a:p>
          <a:p>
            <a:pPr algn="ctr" defTabSz="914175"/>
            <a:r>
              <a:rPr lang="ru-RU" sz="1500" dirty="0">
                <a:solidFill>
                  <a:prstClr val="black"/>
                </a:solidFill>
                <a:latin typeface="Times New Roman Tj" pitchFamily="18" charset="-52"/>
              </a:rPr>
              <a:t>ХИЗМАТРАСОН</a:t>
            </a:r>
            <a:r>
              <a:rPr lang="ru-RU" dirty="0">
                <a:solidFill>
                  <a:prstClr val="black"/>
                </a:solidFill>
                <a:latin typeface="Times New Roman Tj" pitchFamily="18" charset="-52"/>
              </a:rPr>
              <a:t>Ї</a:t>
            </a:r>
          </a:p>
          <a:p>
            <a:pPr algn="ctr" defTabSz="914175"/>
            <a:endParaRPr lang="ru-RU" sz="1500" dirty="0">
              <a:solidFill>
                <a:prstClr val="black"/>
              </a:solidFill>
            </a:endParaRPr>
          </a:p>
        </p:txBody>
      </p:sp>
      <p:sp>
        <p:nvSpPr>
          <p:cNvPr id="32" name="Блок-схема: процесс 31"/>
          <p:cNvSpPr/>
          <p:nvPr/>
        </p:nvSpPr>
        <p:spPr>
          <a:xfrm>
            <a:off x="7320911" y="2247714"/>
            <a:ext cx="1584174" cy="270030"/>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sz="1600" dirty="0">
                <a:solidFill>
                  <a:prstClr val="black"/>
                </a:solidFill>
                <a:latin typeface="Times New Roman Tj" pitchFamily="18" charset="-52"/>
              </a:rPr>
              <a:t>ЊИСОБОТ</a:t>
            </a:r>
          </a:p>
        </p:txBody>
      </p:sp>
      <p:sp>
        <p:nvSpPr>
          <p:cNvPr id="5" name="Стрелка вправо 4"/>
          <p:cNvSpPr/>
          <p:nvPr/>
        </p:nvSpPr>
        <p:spPr>
          <a:xfrm rot="5400000">
            <a:off x="2939281" y="3010065"/>
            <a:ext cx="220172" cy="423664"/>
          </a:xfrm>
          <a:prstGeom prst="rightArrow">
            <a:avLst>
              <a:gd name="adj1" fmla="val 50000"/>
              <a:gd name="adj2" fmla="val 62466"/>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a:solidFill>
                <a:prstClr val="white"/>
              </a:solidFill>
            </a:endParaRPr>
          </a:p>
        </p:txBody>
      </p:sp>
      <p:sp>
        <p:nvSpPr>
          <p:cNvPr id="33" name="Стрелка вправо 32"/>
          <p:cNvSpPr/>
          <p:nvPr/>
        </p:nvSpPr>
        <p:spPr>
          <a:xfrm rot="5579745">
            <a:off x="1306738" y="1878015"/>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a:solidFill>
                <a:prstClr val="white"/>
              </a:solidFill>
            </a:endParaRPr>
          </a:p>
        </p:txBody>
      </p:sp>
      <p:sp>
        <p:nvSpPr>
          <p:cNvPr id="34" name="Стрелка вправо 33"/>
          <p:cNvSpPr/>
          <p:nvPr/>
        </p:nvSpPr>
        <p:spPr>
          <a:xfrm rot="5579745">
            <a:off x="1302418" y="2364066"/>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a:solidFill>
                <a:prstClr val="white"/>
              </a:solidFill>
            </a:endParaRPr>
          </a:p>
        </p:txBody>
      </p:sp>
      <p:sp>
        <p:nvSpPr>
          <p:cNvPr id="35" name="Стрелка вправо 34"/>
          <p:cNvSpPr/>
          <p:nvPr/>
        </p:nvSpPr>
        <p:spPr>
          <a:xfrm rot="5579745">
            <a:off x="1302418" y="2841825"/>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dirty="0">
              <a:solidFill>
                <a:prstClr val="white"/>
              </a:solidFill>
            </a:endParaRPr>
          </a:p>
        </p:txBody>
      </p:sp>
      <p:sp>
        <p:nvSpPr>
          <p:cNvPr id="36" name="Стрелка вправо 35"/>
          <p:cNvSpPr/>
          <p:nvPr/>
        </p:nvSpPr>
        <p:spPr>
          <a:xfrm rot="5579745">
            <a:off x="1302418" y="3327879"/>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dirty="0">
              <a:solidFill>
                <a:prstClr val="white"/>
              </a:solidFill>
            </a:endParaRPr>
          </a:p>
        </p:txBody>
      </p:sp>
      <p:sp>
        <p:nvSpPr>
          <p:cNvPr id="37" name="Стрелка вправо 36"/>
          <p:cNvSpPr/>
          <p:nvPr/>
        </p:nvSpPr>
        <p:spPr>
          <a:xfrm rot="5579745">
            <a:off x="4679911" y="1923723"/>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dirty="0">
              <a:solidFill>
                <a:prstClr val="white"/>
              </a:solidFill>
            </a:endParaRPr>
          </a:p>
        </p:txBody>
      </p:sp>
      <p:sp>
        <p:nvSpPr>
          <p:cNvPr id="38" name="Стрелка вправо 37"/>
          <p:cNvSpPr/>
          <p:nvPr/>
        </p:nvSpPr>
        <p:spPr>
          <a:xfrm rot="5579745">
            <a:off x="4686793" y="2364066"/>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dirty="0">
              <a:solidFill>
                <a:prstClr val="white"/>
              </a:solidFill>
            </a:endParaRPr>
          </a:p>
        </p:txBody>
      </p:sp>
      <p:sp>
        <p:nvSpPr>
          <p:cNvPr id="39" name="Стрелка вправо 38"/>
          <p:cNvSpPr/>
          <p:nvPr/>
        </p:nvSpPr>
        <p:spPr>
          <a:xfrm rot="5579745">
            <a:off x="4686793" y="2796114"/>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dirty="0">
              <a:solidFill>
                <a:prstClr val="white"/>
              </a:solidFill>
            </a:endParaRPr>
          </a:p>
        </p:txBody>
      </p:sp>
      <p:sp>
        <p:nvSpPr>
          <p:cNvPr id="40" name="Стрелка вправо 39"/>
          <p:cNvSpPr/>
          <p:nvPr/>
        </p:nvSpPr>
        <p:spPr>
          <a:xfrm rot="5579745">
            <a:off x="6270970" y="1923723"/>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dirty="0">
              <a:solidFill>
                <a:prstClr val="white"/>
              </a:solidFill>
            </a:endParaRPr>
          </a:p>
        </p:txBody>
      </p:sp>
      <p:sp>
        <p:nvSpPr>
          <p:cNvPr id="41" name="Стрелка вправо 40"/>
          <p:cNvSpPr/>
          <p:nvPr/>
        </p:nvSpPr>
        <p:spPr>
          <a:xfrm rot="5579745">
            <a:off x="6270970" y="2355771"/>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dirty="0">
              <a:solidFill>
                <a:prstClr val="white"/>
              </a:solidFill>
            </a:endParaRPr>
          </a:p>
        </p:txBody>
      </p:sp>
      <p:sp>
        <p:nvSpPr>
          <p:cNvPr id="42" name="Стрелка вправо 41"/>
          <p:cNvSpPr/>
          <p:nvPr/>
        </p:nvSpPr>
        <p:spPr>
          <a:xfrm rot="5579745">
            <a:off x="7999162" y="1932018"/>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dirty="0">
              <a:solidFill>
                <a:prstClr val="white"/>
              </a:solidFill>
            </a:endParaRPr>
          </a:p>
        </p:txBody>
      </p:sp>
      <p:sp>
        <p:nvSpPr>
          <p:cNvPr id="43" name="Стрелка вправо 42"/>
          <p:cNvSpPr/>
          <p:nvPr/>
        </p:nvSpPr>
        <p:spPr>
          <a:xfrm rot="5579745">
            <a:off x="2953069" y="1878012"/>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a:solidFill>
                <a:prstClr val="white"/>
              </a:solidFill>
            </a:endParaRPr>
          </a:p>
        </p:txBody>
      </p:sp>
      <p:sp>
        <p:nvSpPr>
          <p:cNvPr id="44" name="Блок-схема: процесс 43"/>
          <p:cNvSpPr/>
          <p:nvPr/>
        </p:nvSpPr>
        <p:spPr>
          <a:xfrm>
            <a:off x="611560" y="2193708"/>
            <a:ext cx="1584174" cy="270030"/>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r>
              <a:rPr lang="ru-RU" dirty="0">
                <a:solidFill>
                  <a:prstClr val="black"/>
                </a:solidFill>
                <a:latin typeface="Arial Tj" pitchFamily="34" charset="-52"/>
              </a:rPr>
              <a:t>ИНТИХОБ</a:t>
            </a:r>
            <a:r>
              <a:rPr lang="en-US" dirty="0">
                <a:solidFill>
                  <a:prstClr val="black"/>
                </a:solidFill>
              </a:rPr>
              <a:t> </a:t>
            </a:r>
            <a:endParaRPr lang="ru-RU" dirty="0">
              <a:solidFill>
                <a:prstClr val="black"/>
              </a:solidFill>
            </a:endParaRPr>
          </a:p>
        </p:txBody>
      </p:sp>
      <p:sp>
        <p:nvSpPr>
          <p:cNvPr id="45" name="Блок-схема: процесс 44"/>
          <p:cNvSpPr/>
          <p:nvPr/>
        </p:nvSpPr>
        <p:spPr>
          <a:xfrm>
            <a:off x="2293939" y="2215279"/>
            <a:ext cx="1578145" cy="276318"/>
          </a:xfrm>
          <a:prstGeom prst="flowChartProcess">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20" tIns="45710" rIns="91420" bIns="45710" rtlCol="0" anchor="ctr"/>
          <a:lstStyle/>
          <a:p>
            <a:pPr algn="ctr" defTabSz="914175"/>
            <a:r>
              <a:rPr lang="ru-RU" dirty="0">
                <a:solidFill>
                  <a:prstClr val="black"/>
                </a:solidFill>
              </a:rPr>
              <a:t>ТАШКИЛИ ОЗМУН</a:t>
            </a:r>
          </a:p>
        </p:txBody>
      </p:sp>
      <p:sp>
        <p:nvSpPr>
          <p:cNvPr id="46" name="Стрелка вправо 45"/>
          <p:cNvSpPr/>
          <p:nvPr/>
        </p:nvSpPr>
        <p:spPr>
          <a:xfrm rot="5579745">
            <a:off x="2979004" y="2381880"/>
            <a:ext cx="207998" cy="423664"/>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ru-RU" sz="1800">
              <a:solidFill>
                <a:prstClr val="white"/>
              </a:solidFill>
            </a:endParaRPr>
          </a:p>
        </p:txBody>
      </p:sp>
      <p:sp>
        <p:nvSpPr>
          <p:cNvPr id="2" name="Номер слайда 1"/>
          <p:cNvSpPr>
            <a:spLocks noGrp="1"/>
          </p:cNvSpPr>
          <p:nvPr>
            <p:ph type="sldNum" sz="quarter" idx="12"/>
          </p:nvPr>
        </p:nvSpPr>
        <p:spPr/>
        <p:txBody>
          <a:bodyPr/>
          <a:lstStyle/>
          <a:p>
            <a:fld id="{D1CC9900-D775-4CCC-8BA2-0E4F082F9EC2}" type="slidenum">
              <a:rPr lang="ru-RU" smtClean="0">
                <a:solidFill>
                  <a:prstClr val="black">
                    <a:tint val="75000"/>
                  </a:prstClr>
                </a:solidFill>
              </a:rPr>
              <a:pPr/>
              <a:t>23</a:t>
            </a:fld>
            <a:endParaRPr lang="ru-RU">
              <a:solidFill>
                <a:prstClr val="black">
                  <a:tint val="75000"/>
                </a:prstClr>
              </a:solidFill>
            </a:endParaRPr>
          </a:p>
        </p:txBody>
      </p:sp>
      <p:sp>
        <p:nvSpPr>
          <p:cNvPr id="47" name="Rectangle 4"/>
          <p:cNvSpPr/>
          <p:nvPr/>
        </p:nvSpPr>
        <p:spPr>
          <a:xfrm>
            <a:off x="118662" y="4766630"/>
            <a:ext cx="9025338" cy="4000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49" name="TextBox 48"/>
          <p:cNvSpPr txBox="1"/>
          <p:nvPr/>
        </p:nvSpPr>
        <p:spPr>
          <a:xfrm>
            <a:off x="7670789" y="4825204"/>
            <a:ext cx="1365711" cy="31162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en-US" dirty="0">
                <a:solidFill>
                  <a:prstClr val="white"/>
                </a:solidFill>
              </a:rPr>
              <a:t>http://gki.tj/</a:t>
            </a:r>
          </a:p>
        </p:txBody>
      </p:sp>
      <p:sp>
        <p:nvSpPr>
          <p:cNvPr id="50"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51" name="Picture 2" descr="D:\ИСЛОХОТ\2013\DATA\Tajikistan\Coat_of_arms_of_Tajikistan_.svg.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411127" y="163256"/>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D:\ИСЛОХОТ\2013\DATA\Tajikistan\Танцующий флаг.jp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732183" y="170797"/>
            <a:ext cx="1334280" cy="6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92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idx="4294967295"/>
          </p:nvPr>
        </p:nvSpPr>
        <p:spPr>
          <a:xfrm>
            <a:off x="304800" y="171450"/>
            <a:ext cx="8610600" cy="800100"/>
          </a:xfrm>
          <a:solidFill>
            <a:srgbClr val="E0EFD9"/>
          </a:solidFill>
        </p:spPr>
        <p:txBody>
          <a:bodyPr>
            <a:normAutofit fontScale="90000"/>
          </a:bodyPr>
          <a:lstStyle/>
          <a:p>
            <a:r>
              <a:rPr lang="ru-RU" sz="2800" dirty="0" err="1">
                <a:solidFill>
                  <a:srgbClr val="55A839"/>
                </a:solidFill>
                <a:effectLst>
                  <a:outerShdw blurRad="50800" dist="38100" dir="2700000" algn="tl" rotWithShape="0">
                    <a:prstClr val="black">
                      <a:alpha val="40000"/>
                    </a:prstClr>
                  </a:outerShdw>
                </a:effectLst>
                <a:latin typeface="Palatino Linotype" pitchFamily="18" charset="0"/>
                <a:ea typeface="ＭＳ Ｐゴシック" pitchFamily="-112" charset="-128"/>
                <a:cs typeface="ＭＳ Ｐゴシック"/>
              </a:rPr>
              <a:t>Доира</a:t>
            </a:r>
            <a:r>
              <a:rPr lang="ru-RU" sz="2800" dirty="0">
                <a:solidFill>
                  <a:srgbClr val="55A839"/>
                </a:solidFill>
                <a:effectLst>
                  <a:outerShdw blurRad="50800" dist="38100" dir="2700000" algn="tl" rotWithShape="0">
                    <a:prstClr val="black">
                      <a:alpha val="40000"/>
                    </a:prstClr>
                  </a:outerShdw>
                </a:effectLst>
                <a:latin typeface="Palatino Linotype" pitchFamily="18" charset="0"/>
                <a:ea typeface="ＭＳ Ｐゴシック" pitchFamily="-112" charset="-128"/>
                <a:cs typeface="ＭＳ Ｐゴシック"/>
              </a:rPr>
              <a:t> </a:t>
            </a:r>
            <a:r>
              <a:rPr lang="ru-RU" sz="2800" dirty="0" err="1">
                <a:solidFill>
                  <a:srgbClr val="55A839"/>
                </a:solidFill>
                <a:effectLst>
                  <a:outerShdw blurRad="50800" dist="38100" dir="2700000" algn="tl" rotWithShape="0">
                    <a:prstClr val="black">
                      <a:alpha val="40000"/>
                    </a:prstClr>
                  </a:outerShdw>
                </a:effectLst>
                <a:latin typeface="Palatino Linotype" pitchFamily="18" charset="0"/>
                <a:ea typeface="ＭＳ Ｐゴシック" pitchFamily="-112" charset="-128"/>
                <a:cs typeface="ＭＳ Ｐゴシック"/>
              </a:rPr>
              <a:t>давомнокии</a:t>
            </a:r>
            <a:r>
              <a:rPr lang="ru-RU" sz="2800" dirty="0">
                <a:solidFill>
                  <a:srgbClr val="55A839"/>
                </a:solidFill>
                <a:effectLst>
                  <a:outerShdw blurRad="50800" dist="38100" dir="2700000" algn="tl" rotWithShape="0">
                    <a:prstClr val="black">
                      <a:alpha val="40000"/>
                    </a:prstClr>
                  </a:outerShdw>
                </a:effectLst>
                <a:latin typeface="Palatino Linotype" pitchFamily="18" charset="0"/>
                <a:ea typeface="ＭＳ Ｐゴシック" pitchFamily="-112" charset="-128"/>
                <a:cs typeface="ＭＳ Ｐゴシック"/>
              </a:rPr>
              <a:t> </a:t>
            </a:r>
            <a:r>
              <a:rPr lang="ru-RU" sz="2800" dirty="0" err="1">
                <a:solidFill>
                  <a:srgbClr val="55A839"/>
                </a:solidFill>
                <a:effectLst>
                  <a:outerShdw blurRad="50800" dist="38100" dir="2700000" algn="tl" rotWithShape="0">
                    <a:prstClr val="black">
                      <a:alpha val="40000"/>
                    </a:prstClr>
                  </a:outerShdw>
                </a:effectLst>
                <a:latin typeface="Palatino Linotype" pitchFamily="18" charset="0"/>
                <a:ea typeface="ＭＳ Ｐゴシック" pitchFamily="-112" charset="-128"/>
                <a:cs typeface="ＭＳ Ｐゴシック"/>
              </a:rPr>
              <a:t>ҳамкорӣ                               </a:t>
            </a:r>
            <a:r>
              <a:rPr lang="ru-RU" sz="2800">
                <a:solidFill>
                  <a:srgbClr val="55A839"/>
                </a:solidFill>
                <a:effectLst>
                  <a:outerShdw blurRad="50800" dist="38100" dir="2700000" algn="tl" rotWithShape="0">
                    <a:prstClr val="black">
                      <a:alpha val="40000"/>
                    </a:prstClr>
                  </a:outerShdw>
                </a:effectLst>
                <a:latin typeface="Palatino Linotype" pitchFamily="18" charset="0"/>
                <a:ea typeface="ＭＳ Ｐゴシック" pitchFamily="-112" charset="-128"/>
                <a:cs typeface="ＭＳ Ｐゴシック"/>
              </a:rPr>
              <a:t>(жизненный </a:t>
            </a:r>
            <a:r>
              <a:rPr lang="ru-RU" sz="2800" dirty="0">
                <a:solidFill>
                  <a:srgbClr val="55A839"/>
                </a:solidFill>
                <a:effectLst>
                  <a:outerShdw blurRad="50800" dist="38100" dir="2700000" algn="tl" rotWithShape="0">
                    <a:prstClr val="black">
                      <a:alpha val="40000"/>
                    </a:prstClr>
                  </a:outerShdw>
                </a:effectLst>
                <a:latin typeface="Palatino Linotype" pitchFamily="18" charset="0"/>
                <a:ea typeface="ＭＳ Ｐゴシック" pitchFamily="-112" charset="-128"/>
                <a:cs typeface="ＭＳ Ｐゴシック"/>
              </a:rPr>
              <a:t>цикл партнерства)</a:t>
            </a:r>
          </a:p>
        </p:txBody>
      </p:sp>
      <p:graphicFrame>
        <p:nvGraphicFramePr>
          <p:cNvPr id="5" name="Содержимое 4"/>
          <p:cNvGraphicFramePr>
            <a:graphicFrameLocks noGrp="1"/>
          </p:cNvGraphicFramePr>
          <p:nvPr>
            <p:ph sz="quarter" idx="4294967295"/>
            <p:extLst>
              <p:ext uri="{D42A27DB-BD31-4B8C-83A1-F6EECF244321}">
                <p14:modId xmlns:p14="http://schemas.microsoft.com/office/powerpoint/2010/main" val="3360525400"/>
              </p:ext>
            </p:extLst>
          </p:nvPr>
        </p:nvGraphicFramePr>
        <p:xfrm>
          <a:off x="533400" y="1200150"/>
          <a:ext cx="81534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40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51512" y="0"/>
            <a:ext cx="9143551" cy="5143500"/>
            <a:chOff x="1" y="0"/>
            <a:chExt cx="9143551" cy="6858000"/>
          </a:xfrm>
        </p:grpSpPr>
        <p:sp>
          <p:nvSpPr>
            <p:cNvPr id="13" name="Прямоугольник 12"/>
            <p:cNvSpPr/>
            <p:nvPr/>
          </p:nvSpPr>
          <p:spPr>
            <a:xfrm>
              <a:off x="539552" y="1196752"/>
              <a:ext cx="8604000" cy="152400"/>
            </a:xfrm>
            <a:prstGeom prst="rect">
              <a:avLst/>
            </a:prstGeom>
            <a:solidFill>
              <a:schemeClr val="tx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endParaRPr lang="ru-RU" sz="1800" dirty="0">
                <a:solidFill>
                  <a:prstClr val="white"/>
                </a:solidFill>
                <a:latin typeface="Times New Roman" pitchFamily="18" charset="0"/>
                <a:cs typeface="Times New Roman" pitchFamily="18" charset="0"/>
              </a:endParaRPr>
            </a:p>
          </p:txBody>
        </p:sp>
        <p:pic>
          <p:nvPicPr>
            <p:cNvPr id="14" name="Рисунок 13" descr="Безымянный1.JPG"/>
            <p:cNvPicPr>
              <a:picLocks noChangeAspect="1"/>
            </p:cNvPicPr>
            <p:nvPr/>
          </p:nvPicPr>
          <p:blipFill>
            <a:blip r:embed="rId2"/>
            <a:stretch>
              <a:fillRect/>
            </a:stretch>
          </p:blipFill>
          <p:spPr>
            <a:xfrm>
              <a:off x="1" y="0"/>
              <a:ext cx="539551" cy="6858000"/>
            </a:xfrm>
            <a:prstGeom prst="rect">
              <a:avLst/>
            </a:prstGeom>
          </p:spPr>
        </p:pic>
      </p:grpSp>
      <p:sp>
        <p:nvSpPr>
          <p:cNvPr id="9" name="TextBox 8"/>
          <p:cNvSpPr txBox="1"/>
          <p:nvPr/>
        </p:nvSpPr>
        <p:spPr>
          <a:xfrm>
            <a:off x="1475656" y="209293"/>
            <a:ext cx="612068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600" b="1" dirty="0">
                <a:solidFill>
                  <a:prstClr val="black"/>
                </a:solidFill>
                <a:latin typeface="Times New Roman Tj" pitchFamily="18" charset="-52"/>
              </a:rPr>
              <a:t>МАР</a:t>
            </a:r>
            <a:r>
              <a:rPr lang="ru-RU" sz="2600" b="1" dirty="0">
                <a:solidFill>
                  <a:prstClr val="black"/>
                </a:solidFill>
                <a:latin typeface="Times New Roman Tj" pitchFamily="18" charset="-52"/>
                <a:cs typeface="Times New Roman" pitchFamily="18" charset="0"/>
              </a:rPr>
              <a:t>ҲИЛАИ МУАЙЯНКУН</a:t>
            </a:r>
            <a:r>
              <a:rPr lang="ru-RU" sz="2800" b="1" dirty="0">
                <a:solidFill>
                  <a:prstClr val="black"/>
                </a:solidFill>
                <a:latin typeface="Times New Roman Tj" pitchFamily="18" charset="-52"/>
                <a:cs typeface="Times New Roman" pitchFamily="18" charset="0"/>
              </a:rPr>
              <a:t>Ӣ</a:t>
            </a:r>
          </a:p>
        </p:txBody>
      </p:sp>
      <p:sp>
        <p:nvSpPr>
          <p:cNvPr id="11" name="TextBox 10"/>
          <p:cNvSpPr txBox="1"/>
          <p:nvPr/>
        </p:nvSpPr>
        <p:spPr>
          <a:xfrm>
            <a:off x="1185212" y="1221600"/>
            <a:ext cx="7707273" cy="2677656"/>
          </a:xfrm>
          <a:prstGeom prst="rect">
            <a:avLst/>
          </a:prstGeom>
          <a:noFill/>
        </p:spPr>
        <p:txBody>
          <a:bodyPr wrap="square" lIns="91420" tIns="45710" rIns="91420" bIns="45710" rtlCol="0">
            <a:spAutoFit/>
          </a:bodyPr>
          <a:lstStyle/>
          <a:p>
            <a:pPr marL="457082" indent="-457082" defTabSz="914175">
              <a:buFont typeface="Courier New" pitchFamily="49" charset="0"/>
              <a:buChar char="o"/>
            </a:pPr>
            <a:r>
              <a:rPr lang="en-US" sz="2800" dirty="0">
                <a:solidFill>
                  <a:prstClr val="black"/>
                </a:solidFill>
              </a:rPr>
              <a:t>Clear legal framework (PPP Law and Regulations)</a:t>
            </a:r>
            <a:endParaRPr lang="ru-RU" sz="2800" dirty="0">
              <a:solidFill>
                <a:prstClr val="black"/>
              </a:solidFill>
            </a:endParaRPr>
          </a:p>
          <a:p>
            <a:pPr defTabSz="914175"/>
            <a:r>
              <a:rPr lang="en-US" sz="2800" dirty="0">
                <a:solidFill>
                  <a:prstClr val="black"/>
                </a:solidFill>
              </a:rPr>
              <a:t>o   Clear institutional responsibilities</a:t>
            </a:r>
            <a:endParaRPr lang="ru-RU" sz="2800" dirty="0">
              <a:solidFill>
                <a:prstClr val="black"/>
              </a:solidFill>
            </a:endParaRPr>
          </a:p>
          <a:p>
            <a:pPr defTabSz="914175"/>
            <a:r>
              <a:rPr lang="en-US" sz="2800" dirty="0">
                <a:solidFill>
                  <a:prstClr val="black"/>
                </a:solidFill>
              </a:rPr>
              <a:t>o   PPP contracts meeting international requirements</a:t>
            </a:r>
            <a:endParaRPr lang="ru-RU" sz="2800" dirty="0">
              <a:solidFill>
                <a:prstClr val="black"/>
              </a:solidFill>
            </a:endParaRPr>
          </a:p>
          <a:p>
            <a:pPr defTabSz="914175"/>
            <a:r>
              <a:rPr lang="en-US" sz="2800" dirty="0">
                <a:solidFill>
                  <a:prstClr val="black"/>
                </a:solidFill>
              </a:rPr>
              <a:t>o   Templates and guidelines provided</a:t>
            </a:r>
            <a:endParaRPr lang="ru-RU" sz="2800" dirty="0">
              <a:solidFill>
                <a:prstClr val="black"/>
              </a:solidFill>
            </a:endParaRPr>
          </a:p>
          <a:p>
            <a:pPr defTabSz="914175"/>
            <a:r>
              <a:rPr lang="en-US" sz="2800" dirty="0">
                <a:solidFill>
                  <a:prstClr val="black"/>
                </a:solidFill>
              </a:rPr>
              <a:t>o   PDF to be setup to support preparing projects</a:t>
            </a:r>
            <a:endParaRPr lang="ru-RU" sz="2800" dirty="0">
              <a:solidFill>
                <a:prstClr val="black"/>
              </a:solidFill>
            </a:endParaRPr>
          </a:p>
        </p:txBody>
      </p:sp>
      <p:sp>
        <p:nvSpPr>
          <p:cNvPr id="2" name="Прямоугольник 1"/>
          <p:cNvSpPr/>
          <p:nvPr/>
        </p:nvSpPr>
        <p:spPr>
          <a:xfrm>
            <a:off x="2411764" y="468784"/>
            <a:ext cx="184731" cy="369332"/>
          </a:xfrm>
          <a:prstGeom prst="rect">
            <a:avLst/>
          </a:prstGeom>
        </p:spPr>
        <p:txBody>
          <a:bodyPr wrap="none" lIns="91420" tIns="45710" rIns="91420" bIns="45710">
            <a:spAutoFit/>
          </a:bodyPr>
          <a:lstStyle/>
          <a:p>
            <a:pPr defTabSz="914175"/>
            <a:endParaRPr lang="ru-RU" sz="18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6" y="933707"/>
            <a:ext cx="8604448" cy="398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25</a:t>
            </a:fld>
            <a:endParaRPr lang="ru-RU">
              <a:solidFill>
                <a:prstClr val="black">
                  <a:tint val="75000"/>
                </a:prstClr>
              </a:solidFill>
            </a:endParaRPr>
          </a:p>
        </p:txBody>
      </p:sp>
      <p:sp>
        <p:nvSpPr>
          <p:cNvPr id="15" name="Rectangle 7"/>
          <p:cNvSpPr/>
          <p:nvPr/>
        </p:nvSpPr>
        <p:spPr>
          <a:xfrm>
            <a:off x="-251515" y="0"/>
            <a:ext cx="9395517"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16" name="Picture 2" descr="D:\ИСЛОХОТ\2013\DATA\Tajikistan\Coat_of_arms_of_Tajikistan_.svg.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395536" y="221075"/>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ИСЛОХОТ\2013\DATA\Tajikistan\Танцующий флаг.jp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668344" y="193923"/>
            <a:ext cx="1224138" cy="6110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216" y="1039487"/>
            <a:ext cx="8833784" cy="388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43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51514" y="0"/>
            <a:ext cx="9143999" cy="5143500"/>
            <a:chOff x="1" y="0"/>
            <a:chExt cx="9143999" cy="6858000"/>
          </a:xfrm>
        </p:grpSpPr>
        <p:sp>
          <p:nvSpPr>
            <p:cNvPr id="12" name="Прямоугольник 11"/>
            <p:cNvSpPr/>
            <p:nvPr/>
          </p:nvSpPr>
          <p:spPr>
            <a:xfrm>
              <a:off x="539552" y="0"/>
              <a:ext cx="8604448" cy="6858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4175"/>
              <a:endParaRPr lang="ru-RU" sz="1800" dirty="0">
                <a:solidFill>
                  <a:prstClr val="black"/>
                </a:solidFill>
              </a:endParaRPr>
            </a:p>
          </p:txBody>
        </p:sp>
        <p:pic>
          <p:nvPicPr>
            <p:cNvPr id="14" name="Рисунок 13" descr="Безымянный1.JPG"/>
            <p:cNvPicPr>
              <a:picLocks noChangeAspect="1"/>
            </p:cNvPicPr>
            <p:nvPr/>
          </p:nvPicPr>
          <p:blipFill>
            <a:blip r:embed="rId2"/>
            <a:stretch>
              <a:fillRect/>
            </a:stretch>
          </p:blipFill>
          <p:spPr>
            <a:xfrm>
              <a:off x="1" y="0"/>
              <a:ext cx="539551" cy="6858000"/>
            </a:xfrm>
            <a:prstGeom prst="rect">
              <a:avLst/>
            </a:prstGeom>
          </p:spPr>
        </p:pic>
      </p:grpSp>
      <p:sp>
        <p:nvSpPr>
          <p:cNvPr id="9" name="TextBox 8"/>
          <p:cNvSpPr txBox="1"/>
          <p:nvPr/>
        </p:nvSpPr>
        <p:spPr>
          <a:xfrm>
            <a:off x="1185210" y="249494"/>
            <a:ext cx="7958344" cy="584775"/>
          </a:xfrm>
          <a:prstGeom prst="rect">
            <a:avLst/>
          </a:prstGeom>
          <a:noFill/>
        </p:spPr>
        <p:txBody>
          <a:bodyPr wrap="square" lIns="91420" tIns="45710" rIns="91420" bIns="45710" rtlCol="0">
            <a:spAutoFit/>
          </a:bodyPr>
          <a:lstStyle/>
          <a:p>
            <a:pPr algn="ctr" defTabSz="914175"/>
            <a:r>
              <a:rPr lang="en-US" sz="3200" dirty="0">
                <a:solidFill>
                  <a:prstClr val="black"/>
                </a:solidFill>
              </a:rPr>
              <a:t>Support for PPPs in Tajikistan</a:t>
            </a:r>
            <a:endParaRPr lang="ru-RU" sz="3200" dirty="0">
              <a:solidFill>
                <a:prstClr val="black"/>
              </a:solidFill>
            </a:endParaRPr>
          </a:p>
        </p:txBody>
      </p:sp>
      <p:sp>
        <p:nvSpPr>
          <p:cNvPr id="2" name="Прямоугольник 1"/>
          <p:cNvSpPr/>
          <p:nvPr/>
        </p:nvSpPr>
        <p:spPr>
          <a:xfrm>
            <a:off x="2411764" y="468784"/>
            <a:ext cx="184731" cy="369332"/>
          </a:xfrm>
          <a:prstGeom prst="rect">
            <a:avLst/>
          </a:prstGeom>
        </p:spPr>
        <p:txBody>
          <a:bodyPr wrap="none" lIns="91420" tIns="45710" rIns="91420" bIns="45710">
            <a:spAutoFit/>
          </a:bodyPr>
          <a:lstStyle/>
          <a:p>
            <a:pPr defTabSz="914175"/>
            <a:endParaRPr lang="ru-RU" sz="1800" dirty="0">
              <a:solidFill>
                <a:prstClr val="black"/>
              </a:solidFill>
            </a:endParaRPr>
          </a:p>
        </p:txBody>
      </p:sp>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26</a:t>
            </a:fld>
            <a:endParaRPr lang="ru-RU">
              <a:solidFill>
                <a:prstClr val="black">
                  <a:tint val="75000"/>
                </a:prstClr>
              </a:solidFill>
            </a:endParaRPr>
          </a:p>
        </p:txBody>
      </p:sp>
      <p:sp>
        <p:nvSpPr>
          <p:cNvPr id="15" name="TextBox 14"/>
          <p:cNvSpPr txBox="1"/>
          <p:nvPr/>
        </p:nvSpPr>
        <p:spPr>
          <a:xfrm>
            <a:off x="1475656" y="249494"/>
            <a:ext cx="612068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3200" b="1" dirty="0">
                <a:solidFill>
                  <a:prstClr val="black"/>
                </a:solidFill>
                <a:effectLst>
                  <a:outerShdw blurRad="38100" dist="38100" dir="2700000" algn="tl">
                    <a:srgbClr val="000000">
                      <a:alpha val="43137"/>
                    </a:srgbClr>
                  </a:outerShdw>
                </a:effectLst>
                <a:cs typeface="Times New Roman" pitchFamily="18" charset="0"/>
              </a:rPr>
              <a:t>ИНТИХОБИ ПЕШАКӢ</a:t>
            </a:r>
          </a:p>
        </p:txBody>
      </p:sp>
      <p:sp>
        <p:nvSpPr>
          <p:cNvPr id="16" name="Rectangle 7"/>
          <p:cNvSpPr/>
          <p:nvPr/>
        </p:nvSpPr>
        <p:spPr>
          <a:xfrm>
            <a:off x="-251514" y="3"/>
            <a:ext cx="9143999" cy="168701"/>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17" name="Picture 2" descr="D:\ИСЛОХОТ\2013\DATA\Tajikistan\Coat_of_arms_of_Tajikistan_.svg.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395536" y="168701"/>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ИСЛОХОТ\2013\DATA\Tajikistan\Танцующий флаг.jp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678284" y="194609"/>
            <a:ext cx="1209370" cy="611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879" y="843558"/>
            <a:ext cx="8584949" cy="388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434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Безымянный1.JPG"/>
          <p:cNvPicPr>
            <a:picLocks noChangeAspect="1"/>
          </p:cNvPicPr>
          <p:nvPr/>
        </p:nvPicPr>
        <p:blipFill>
          <a:blip r:embed="rId2"/>
          <a:stretch>
            <a:fillRect/>
          </a:stretch>
        </p:blipFill>
        <p:spPr>
          <a:xfrm>
            <a:off x="-108520" y="0"/>
            <a:ext cx="360040" cy="5143500"/>
          </a:xfrm>
          <a:prstGeom prst="rect">
            <a:avLst/>
          </a:prstGeom>
        </p:spPr>
      </p:pic>
      <p:sp>
        <p:nvSpPr>
          <p:cNvPr id="9" name="TextBox 8"/>
          <p:cNvSpPr txBox="1"/>
          <p:nvPr/>
        </p:nvSpPr>
        <p:spPr>
          <a:xfrm>
            <a:off x="1185210" y="249494"/>
            <a:ext cx="7958344" cy="584775"/>
          </a:xfrm>
          <a:prstGeom prst="rect">
            <a:avLst/>
          </a:prstGeom>
          <a:noFill/>
        </p:spPr>
        <p:txBody>
          <a:bodyPr wrap="square" lIns="91420" tIns="45710" rIns="91420" bIns="45710" rtlCol="0">
            <a:spAutoFit/>
          </a:bodyPr>
          <a:lstStyle/>
          <a:p>
            <a:pPr algn="ctr" defTabSz="914175"/>
            <a:r>
              <a:rPr lang="en-US" sz="3200" dirty="0">
                <a:solidFill>
                  <a:prstClr val="black"/>
                </a:solidFill>
              </a:rPr>
              <a:t>Support for PPPs in Tajikistan</a:t>
            </a:r>
            <a:endParaRPr lang="ru-RU" sz="3200" dirty="0">
              <a:solidFill>
                <a:prstClr val="black"/>
              </a:solidFill>
            </a:endParaRPr>
          </a:p>
        </p:txBody>
      </p:sp>
      <p:sp>
        <p:nvSpPr>
          <p:cNvPr id="2" name="Прямоугольник 1"/>
          <p:cNvSpPr/>
          <p:nvPr/>
        </p:nvSpPr>
        <p:spPr>
          <a:xfrm>
            <a:off x="2411764" y="468784"/>
            <a:ext cx="184731" cy="369332"/>
          </a:xfrm>
          <a:prstGeom prst="rect">
            <a:avLst/>
          </a:prstGeom>
        </p:spPr>
        <p:txBody>
          <a:bodyPr wrap="none" lIns="91420" tIns="45710" rIns="91420" bIns="45710">
            <a:spAutoFit/>
          </a:bodyPr>
          <a:lstStyle/>
          <a:p>
            <a:pPr defTabSz="914175"/>
            <a:endParaRPr lang="ru-RU" sz="1800" dirty="0">
              <a:solidFill>
                <a:prstClr val="black"/>
              </a:solidFill>
            </a:endParaRPr>
          </a:p>
        </p:txBody>
      </p:sp>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27</a:t>
            </a:fld>
            <a:endParaRPr lang="ru-RU">
              <a:solidFill>
                <a:prstClr val="black">
                  <a:tint val="75000"/>
                </a:prstClr>
              </a:solidFill>
            </a:endParaRPr>
          </a:p>
        </p:txBody>
      </p:sp>
      <p:sp>
        <p:nvSpPr>
          <p:cNvPr id="11" name="TextBox 10"/>
          <p:cNvSpPr txBox="1"/>
          <p:nvPr/>
        </p:nvSpPr>
        <p:spPr>
          <a:xfrm>
            <a:off x="1331646" y="260582"/>
            <a:ext cx="656833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3200" b="1" dirty="0">
                <a:solidFill>
                  <a:prstClr val="black"/>
                </a:solidFill>
                <a:effectLst>
                  <a:outerShdw blurRad="38100" dist="38100" dir="2700000" algn="tl">
                    <a:srgbClr val="000000">
                      <a:alpha val="43137"/>
                    </a:srgbClr>
                  </a:outerShdw>
                </a:effectLst>
                <a:cs typeface="Times New Roman" pitchFamily="18" charset="0"/>
              </a:rPr>
              <a:t>ИНТИХОБИ НИҲОӢ</a:t>
            </a:r>
          </a:p>
        </p:txBody>
      </p:sp>
      <p:sp>
        <p:nvSpPr>
          <p:cNvPr id="13" name="Rectangle 7"/>
          <p:cNvSpPr/>
          <p:nvPr/>
        </p:nvSpPr>
        <p:spPr>
          <a:xfrm>
            <a:off x="-108519" y="2"/>
            <a:ext cx="9252520" cy="185139"/>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15" name="Picture 2" descr="D:\ИСЛОХОТ\2013\DATA\Tajikistan\Танцующий флаг.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99978" y="163256"/>
            <a:ext cx="1209370" cy="611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ИСЛОХОТ\2013\DATA\Tajikistan\Coat_of_arms_of_Tajikistan_.svg.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395536" y="174345"/>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856" y="897566"/>
            <a:ext cx="8603999" cy="405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890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51514" y="0"/>
            <a:ext cx="9143999" cy="5143500"/>
            <a:chOff x="1" y="0"/>
            <a:chExt cx="9143999" cy="6858000"/>
          </a:xfrm>
        </p:grpSpPr>
        <p:sp>
          <p:nvSpPr>
            <p:cNvPr id="12" name="Прямоугольник 11"/>
            <p:cNvSpPr/>
            <p:nvPr/>
          </p:nvSpPr>
          <p:spPr>
            <a:xfrm>
              <a:off x="539552" y="0"/>
              <a:ext cx="8604448" cy="685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175"/>
              <a:endParaRPr lang="ru-RU" sz="1800" dirty="0">
                <a:solidFill>
                  <a:prstClr val="black"/>
                </a:solidFill>
              </a:endParaRPr>
            </a:p>
          </p:txBody>
        </p:sp>
        <p:pic>
          <p:nvPicPr>
            <p:cNvPr id="14" name="Рисунок 13" descr="Безымянный1.JPG"/>
            <p:cNvPicPr>
              <a:picLocks noChangeAspect="1"/>
            </p:cNvPicPr>
            <p:nvPr/>
          </p:nvPicPr>
          <p:blipFill>
            <a:blip r:embed="rId2"/>
            <a:stretch>
              <a:fillRect/>
            </a:stretch>
          </p:blipFill>
          <p:spPr>
            <a:xfrm>
              <a:off x="1" y="0"/>
              <a:ext cx="539551" cy="6858000"/>
            </a:xfrm>
            <a:prstGeom prst="rect">
              <a:avLst/>
            </a:prstGeom>
          </p:spPr>
        </p:pic>
      </p:grpSp>
      <p:sp>
        <p:nvSpPr>
          <p:cNvPr id="9" name="TextBox 8"/>
          <p:cNvSpPr txBox="1"/>
          <p:nvPr/>
        </p:nvSpPr>
        <p:spPr>
          <a:xfrm>
            <a:off x="1185210" y="249494"/>
            <a:ext cx="7958344" cy="584775"/>
          </a:xfrm>
          <a:prstGeom prst="rect">
            <a:avLst/>
          </a:prstGeom>
          <a:noFill/>
        </p:spPr>
        <p:txBody>
          <a:bodyPr wrap="square" lIns="91420" tIns="45710" rIns="91420" bIns="45710" rtlCol="0">
            <a:spAutoFit/>
          </a:bodyPr>
          <a:lstStyle/>
          <a:p>
            <a:pPr algn="ctr" defTabSz="914175"/>
            <a:r>
              <a:rPr lang="en-US" sz="3200" dirty="0">
                <a:solidFill>
                  <a:prstClr val="black"/>
                </a:solidFill>
              </a:rPr>
              <a:t>Support for PPPs in Tajikistan</a:t>
            </a:r>
            <a:endParaRPr lang="ru-RU" sz="3200" dirty="0">
              <a:solidFill>
                <a:prstClr val="black"/>
              </a:solidFill>
            </a:endParaRPr>
          </a:p>
        </p:txBody>
      </p:sp>
      <p:sp>
        <p:nvSpPr>
          <p:cNvPr id="2" name="Прямоугольник 1"/>
          <p:cNvSpPr/>
          <p:nvPr/>
        </p:nvSpPr>
        <p:spPr>
          <a:xfrm>
            <a:off x="2411764" y="468784"/>
            <a:ext cx="184731" cy="369332"/>
          </a:xfrm>
          <a:prstGeom prst="rect">
            <a:avLst/>
          </a:prstGeom>
        </p:spPr>
        <p:txBody>
          <a:bodyPr wrap="none" lIns="91420" tIns="45710" rIns="91420" bIns="45710">
            <a:spAutoFit/>
          </a:bodyPr>
          <a:lstStyle/>
          <a:p>
            <a:pPr defTabSz="914175"/>
            <a:endParaRPr lang="ru-RU" sz="1800" dirty="0">
              <a:solidFill>
                <a:prstClr val="black"/>
              </a:solidFill>
            </a:endParaRPr>
          </a:p>
        </p:txBody>
      </p:sp>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28</a:t>
            </a:fld>
            <a:endParaRPr lang="ru-RU">
              <a:solidFill>
                <a:prstClr val="black">
                  <a:tint val="75000"/>
                </a:prstClr>
              </a:solidFill>
            </a:endParaRPr>
          </a:p>
        </p:txBody>
      </p:sp>
      <p:sp>
        <p:nvSpPr>
          <p:cNvPr id="11" name="TextBox 10"/>
          <p:cNvSpPr txBox="1"/>
          <p:nvPr/>
        </p:nvSpPr>
        <p:spPr>
          <a:xfrm>
            <a:off x="1600019" y="168705"/>
            <a:ext cx="5904657" cy="954107"/>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800" b="1" dirty="0">
                <a:solidFill>
                  <a:prstClr val="black"/>
                </a:solidFill>
                <a:effectLst>
                  <a:outerShdw blurRad="38100" dist="38100" dir="2700000" algn="tl">
                    <a:srgbClr val="000000">
                      <a:alpha val="43137"/>
                    </a:srgbClr>
                  </a:outerShdw>
                </a:effectLst>
                <a:cs typeface="Times New Roman" pitchFamily="18" charset="0"/>
              </a:rPr>
              <a:t>МУВОФИҚА ВА ИМЗОИ СОЗИШНОМА</a:t>
            </a:r>
          </a:p>
        </p:txBody>
      </p:sp>
      <p:sp>
        <p:nvSpPr>
          <p:cNvPr id="13" name="Rectangle 7"/>
          <p:cNvSpPr/>
          <p:nvPr/>
        </p:nvSpPr>
        <p:spPr>
          <a:xfrm>
            <a:off x="-251515" y="3"/>
            <a:ext cx="9395517" cy="168701"/>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15" name="Picture 2" descr="D:\ИСЛОХОТ\2013\DATA\Tajikistan\Coat_of_arms_of_Tajikistan_.svg.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395536" y="174345"/>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ИСЛОХОТ\2013\DATA\Tajikistan\Танцующий флаг.jp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672278" y="143731"/>
            <a:ext cx="1209370" cy="6110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354" y="843567"/>
            <a:ext cx="8584950" cy="388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15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51514" y="0"/>
            <a:ext cx="9143999" cy="5143500"/>
            <a:chOff x="1" y="0"/>
            <a:chExt cx="9143999" cy="6858000"/>
          </a:xfrm>
        </p:grpSpPr>
        <p:sp>
          <p:nvSpPr>
            <p:cNvPr id="12" name="Прямоугольник 11"/>
            <p:cNvSpPr/>
            <p:nvPr/>
          </p:nvSpPr>
          <p:spPr>
            <a:xfrm>
              <a:off x="539552" y="0"/>
              <a:ext cx="8604448" cy="685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175"/>
              <a:endParaRPr lang="ru-RU" sz="1800" dirty="0">
                <a:solidFill>
                  <a:prstClr val="black"/>
                </a:solidFill>
              </a:endParaRPr>
            </a:p>
          </p:txBody>
        </p:sp>
        <p:pic>
          <p:nvPicPr>
            <p:cNvPr id="14" name="Рисунок 13" descr="Безымянный1.JPG"/>
            <p:cNvPicPr>
              <a:picLocks noChangeAspect="1"/>
            </p:cNvPicPr>
            <p:nvPr/>
          </p:nvPicPr>
          <p:blipFill>
            <a:blip r:embed="rId2"/>
            <a:stretch>
              <a:fillRect/>
            </a:stretch>
          </p:blipFill>
          <p:spPr>
            <a:xfrm>
              <a:off x="1" y="0"/>
              <a:ext cx="539551" cy="6858000"/>
            </a:xfrm>
            <a:prstGeom prst="rect">
              <a:avLst/>
            </a:prstGeom>
          </p:spPr>
        </p:pic>
      </p:grpSp>
      <p:sp>
        <p:nvSpPr>
          <p:cNvPr id="9" name="TextBox 8"/>
          <p:cNvSpPr txBox="1"/>
          <p:nvPr/>
        </p:nvSpPr>
        <p:spPr>
          <a:xfrm>
            <a:off x="1547665" y="168708"/>
            <a:ext cx="5904656" cy="569387"/>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just" defTabSz="914175"/>
            <a:r>
              <a:rPr lang="ru-RU" sz="3100" b="1" dirty="0">
                <a:solidFill>
                  <a:prstClr val="black"/>
                </a:solidFill>
                <a:effectLst>
                  <a:outerShdw blurRad="38100" dist="38100" dir="2700000" algn="tl">
                    <a:srgbClr val="000000">
                      <a:alpha val="43137"/>
                    </a:srgbClr>
                  </a:outerShdw>
                </a:effectLst>
                <a:cs typeface="Times New Roman" pitchFamily="18" charset="0"/>
              </a:rPr>
              <a:t>ИМЗОИ СОЗИШНОМА БЕ ТЕНДЕР</a:t>
            </a:r>
          </a:p>
        </p:txBody>
      </p:sp>
      <p:sp>
        <p:nvSpPr>
          <p:cNvPr id="2" name="Прямоугольник 1"/>
          <p:cNvSpPr/>
          <p:nvPr/>
        </p:nvSpPr>
        <p:spPr>
          <a:xfrm>
            <a:off x="2411764" y="468784"/>
            <a:ext cx="184731" cy="369332"/>
          </a:xfrm>
          <a:prstGeom prst="rect">
            <a:avLst/>
          </a:prstGeom>
        </p:spPr>
        <p:txBody>
          <a:bodyPr wrap="none" lIns="91420" tIns="45710" rIns="91420" bIns="45710">
            <a:spAutoFit/>
          </a:bodyPr>
          <a:lstStyle/>
          <a:p>
            <a:pPr defTabSz="914175"/>
            <a:endParaRPr lang="ru-RU" sz="1800" dirty="0">
              <a:solidFill>
                <a:prstClr val="black"/>
              </a:solidFill>
            </a:endParaRPr>
          </a:p>
        </p:txBody>
      </p:sp>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29</a:t>
            </a:fld>
            <a:endParaRPr lang="ru-RU">
              <a:solidFill>
                <a:prstClr val="black">
                  <a:tint val="75000"/>
                </a:prstClr>
              </a:solidFill>
            </a:endParaRPr>
          </a:p>
        </p:txBody>
      </p:sp>
      <p:sp>
        <p:nvSpPr>
          <p:cNvPr id="11" name="Rectangle 7"/>
          <p:cNvSpPr/>
          <p:nvPr/>
        </p:nvSpPr>
        <p:spPr>
          <a:xfrm>
            <a:off x="-251515" y="0"/>
            <a:ext cx="9395517"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13" name="Picture 2" descr="D:\ИСЛОХОТ\2013\DATA\Tajikistan\Coat_of_arms_of_Tajikistan_.svg.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395536" y="98024"/>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ИСЛОХОТ\2013\DATA\Tajikistan\Танцующий флаг.jp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575930" y="123317"/>
            <a:ext cx="1209370" cy="611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086" y="840999"/>
            <a:ext cx="8603999"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393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8200" y="213360"/>
            <a:ext cx="7110984" cy="457200"/>
          </a:xfrm>
        </p:spPr>
        <p:txBody>
          <a:bodyPr/>
          <a:lstStyle/>
          <a:p>
            <a:r>
              <a:rPr lang="ru-RU" sz="3600" dirty="0" err="1">
                <a:effectLst>
                  <a:outerShdw blurRad="38100" dist="38100" dir="2700000" algn="tl">
                    <a:srgbClr val="000000">
                      <a:alpha val="43137"/>
                    </a:srgbClr>
                  </a:outerShdw>
                </a:effectLst>
                <a:latin typeface="Times New Roman Tj" pitchFamily="18" charset="-52"/>
              </a:rPr>
              <a:t>Худидоракунии</a:t>
            </a:r>
            <a:r>
              <a:rPr lang="ru-RU" sz="3600" dirty="0">
                <a:effectLst>
                  <a:outerShdw blurRad="38100" dist="38100" dir="2700000" algn="tl">
                    <a:srgbClr val="000000">
                      <a:alpha val="43137"/>
                    </a:srgbClr>
                  </a:outerShdw>
                </a:effectLst>
                <a:latin typeface="Times New Roman Tj" pitchFamily="18" charset="-52"/>
              </a:rPr>
              <a:t> м</a:t>
            </a:r>
            <a:r>
              <a:rPr lang="tg-Cyrl-TJ" sz="3600" dirty="0">
                <a:effectLst>
                  <a:outerShdw blurRad="38100" dist="38100" dir="2700000" algn="tl">
                    <a:srgbClr val="000000">
                      <a:alpha val="43137"/>
                    </a:srgbClr>
                  </a:outerShdw>
                </a:effectLst>
                <a:latin typeface="Times New Roman Tj" pitchFamily="18" charset="-52"/>
              </a:rPr>
              <a:t>аҳаллӣ</a:t>
            </a:r>
            <a:endParaRPr lang="ru-RU" sz="3600" dirty="0">
              <a:effectLst>
                <a:outerShdw blurRad="38100" dist="38100" dir="2700000" algn="tl">
                  <a:srgbClr val="000000">
                    <a:alpha val="43137"/>
                  </a:srgbClr>
                </a:outerShdw>
              </a:effectLst>
              <a:latin typeface="Times New Roman Tj" pitchFamily="18" charset="-52"/>
            </a:endParaRPr>
          </a:p>
        </p:txBody>
      </p:sp>
      <p:sp>
        <p:nvSpPr>
          <p:cNvPr id="3" name="Подзаголовок 2"/>
          <p:cNvSpPr>
            <a:spLocks noGrp="1"/>
          </p:cNvSpPr>
          <p:nvPr>
            <p:ph type="subTitle" idx="1"/>
          </p:nvPr>
        </p:nvSpPr>
        <p:spPr>
          <a:xfrm>
            <a:off x="243840" y="682752"/>
            <a:ext cx="8784336" cy="4114800"/>
          </a:xfrm>
        </p:spPr>
        <p:txBody>
          <a:bodyPr/>
          <a:lstStyle/>
          <a:p>
            <a:pPr algn="just"/>
            <a:r>
              <a:rPr lang="ru-RU" dirty="0">
                <a:latin typeface="Times New Roman Tj" pitchFamily="18" charset="-52"/>
              </a:rPr>
              <a:t>	</a:t>
            </a:r>
            <a:r>
              <a:rPr lang="ru-RU" sz="2200" dirty="0">
                <a:effectLst>
                  <a:outerShdw blurRad="38100" dist="38100" dir="2700000" algn="tl">
                    <a:srgbClr val="000000">
                      <a:alpha val="43137"/>
                    </a:srgbClr>
                  </a:outerShdw>
                </a:effectLst>
                <a:latin typeface="Times New Roman Tj" pitchFamily="18" charset="-52"/>
              </a:rPr>
              <a:t>Маќомоти </a:t>
            </a:r>
            <a:r>
              <a:rPr lang="ru-RU" sz="2200" dirty="0" err="1">
                <a:effectLst>
                  <a:outerShdw blurRad="38100" dist="38100" dir="2700000" algn="tl">
                    <a:srgbClr val="000000">
                      <a:alpha val="43137"/>
                    </a:srgbClr>
                  </a:outerShdw>
                </a:effectLst>
                <a:latin typeface="Times New Roman Tj" pitchFamily="18" charset="-52"/>
              </a:rPr>
              <a:t>мазкур</a:t>
            </a:r>
            <a:r>
              <a:rPr lang="ru-RU" sz="2200" dirty="0">
                <a:effectLst>
                  <a:outerShdw blurRad="38100" dist="38100" dir="2700000" algn="tl">
                    <a:srgbClr val="000000">
                      <a:alpha val="43137"/>
                    </a:srgbClr>
                  </a:outerShdw>
                </a:effectLst>
                <a:latin typeface="Times New Roman Tj" pitchFamily="18" charset="-52"/>
              </a:rPr>
              <a:t> дар низоми </a:t>
            </a:r>
            <a:r>
              <a:rPr lang="ru-RU" sz="2200" dirty="0" err="1">
                <a:effectLst>
                  <a:outerShdw blurRad="38100" dist="38100" dir="2700000" algn="tl">
                    <a:srgbClr val="000000">
                      <a:alpha val="43137"/>
                    </a:srgbClr>
                  </a:outerShdw>
                </a:effectLst>
                <a:latin typeface="Times New Roman Tj" pitchFamily="18" charset="-52"/>
              </a:rPr>
              <a:t>сарриштанамои</a:t>
            </a:r>
            <a:r>
              <a:rPr lang="ru-RU" sz="2200" dirty="0">
                <a:effectLst>
                  <a:outerShdw blurRad="38100" dist="38100" dir="2700000" algn="tl">
                    <a:srgbClr val="000000">
                      <a:alpha val="43137"/>
                    </a:srgbClr>
                  </a:outerShdw>
                </a:effectLst>
                <a:latin typeface="Times New Roman Tj" pitchFamily="18" charset="-52"/>
              </a:rPr>
              <a:t> давлатии </a:t>
            </a:r>
            <a:r>
              <a:rPr lang="ru-RU" sz="2200" dirty="0" err="1">
                <a:effectLst>
                  <a:outerShdw blurRad="38100" dist="38100" dir="2700000" algn="tl">
                    <a:srgbClr val="000000">
                      <a:alpha val="43137"/>
                    </a:srgbClr>
                  </a:outerShdw>
                </a:effectLst>
                <a:latin typeface="Times New Roman Tj" pitchFamily="18" charset="-52"/>
              </a:rPr>
              <a:t>шашзинагии</a:t>
            </a:r>
            <a:r>
              <a:rPr lang="ru-RU" sz="2200" dirty="0">
                <a:effectLst>
                  <a:outerShdw blurRad="38100" dist="38100" dir="2700000" algn="tl">
                    <a:srgbClr val="000000">
                      <a:alpha val="43137"/>
                    </a:srgbClr>
                  </a:outerShdw>
                </a:effectLst>
                <a:latin typeface="Times New Roman Tj" pitchFamily="18" charset="-52"/>
              </a:rPr>
              <a:t> кишвар, дар </a:t>
            </a:r>
            <a:r>
              <a:rPr lang="ru-RU" sz="2200" dirty="0" err="1">
                <a:effectLst>
                  <a:outerShdw blurRad="38100" dist="38100" dir="2700000" algn="tl">
                    <a:srgbClr val="000000">
                      <a:alpha val="43137"/>
                    </a:srgbClr>
                  </a:outerShdw>
                </a:effectLst>
                <a:latin typeface="Times New Roman Tj" pitchFamily="18" charset="-52"/>
              </a:rPr>
              <a:t>зинаи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панљум</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баъд</a:t>
            </a:r>
            <a:r>
              <a:rPr lang="ru-RU" sz="2200" dirty="0">
                <a:effectLst>
                  <a:outerShdw blurRad="38100" dist="38100" dir="2700000" algn="tl">
                    <a:srgbClr val="000000">
                      <a:alpha val="43137"/>
                    </a:srgbClr>
                  </a:outerShdw>
                </a:effectLst>
                <a:latin typeface="Times New Roman Tj" pitchFamily="18" charset="-52"/>
              </a:rPr>
              <a:t> аз идоракунии </a:t>
            </a:r>
            <a:r>
              <a:rPr lang="ru-RU" sz="2200" dirty="0" err="1">
                <a:effectLst>
                  <a:outerShdw blurRad="38100" dist="38100" dir="2700000" algn="tl">
                    <a:srgbClr val="000000">
                      <a:alpha val="43137"/>
                    </a:srgbClr>
                  </a:outerShdw>
                </a:effectLst>
                <a:latin typeface="Times New Roman Tj" pitchFamily="18" charset="-52"/>
              </a:rPr>
              <a:t>њокимияти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олї</a:t>
            </a:r>
            <a:r>
              <a:rPr lang="ru-RU" sz="2200" dirty="0">
                <a:effectLst>
                  <a:outerShdw blurRad="38100" dist="38100" dir="2700000" algn="tl">
                    <a:srgbClr val="000000">
                      <a:alpha val="43137"/>
                    </a:srgbClr>
                  </a:outerShdw>
                </a:effectLst>
                <a:latin typeface="Times New Roman Tj" pitchFamily="18" charset="-52"/>
              </a:rPr>
              <a:t>, ки (аз се </a:t>
            </a:r>
            <a:r>
              <a:rPr lang="ru-RU" sz="2200" dirty="0" err="1">
                <a:effectLst>
                  <a:outerShdw blurRad="38100" dist="38100" dir="2700000" algn="tl">
                    <a:srgbClr val="000000">
                      <a:alpha val="43137"/>
                    </a:srgbClr>
                  </a:outerShdw>
                </a:effectLst>
                <a:latin typeface="Times New Roman Tj" pitchFamily="18" charset="-52"/>
              </a:rPr>
              <a:t>дастгоњи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муќтадири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сариштакунї</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иборат</a:t>
            </a:r>
            <a:r>
              <a:rPr lang="ru-RU" sz="2200" dirty="0">
                <a:effectLst>
                  <a:outerShdw blurRad="38100" dist="38100" dir="2700000" algn="tl">
                    <a:srgbClr val="000000">
                      <a:alpha val="43137"/>
                    </a:srgbClr>
                  </a:outerShdw>
                </a:effectLst>
                <a:latin typeface="Times New Roman Tj" pitchFamily="18" charset="-52"/>
              </a:rPr>
              <a:t> аст), дуюм идоракунии </a:t>
            </a:r>
            <a:r>
              <a:rPr lang="ru-RU" sz="2200" dirty="0" err="1">
                <a:effectLst>
                  <a:outerShdw blurRad="38100" dist="38100" dir="2700000" algn="tl">
                    <a:srgbClr val="000000">
                      <a:alpha val="43137"/>
                    </a:srgbClr>
                  </a:outerShdw>
                </a:effectLst>
                <a:latin typeface="Times New Roman Tj" pitchFamily="18" charset="-52"/>
              </a:rPr>
              <a:t>соњавї</a:t>
            </a:r>
            <a:r>
              <a:rPr lang="ru-RU" sz="2200" dirty="0">
                <a:effectLst>
                  <a:outerShdw blurRad="38100" dist="38100" dir="2700000" algn="tl">
                    <a:srgbClr val="000000">
                      <a:alpha val="43137"/>
                    </a:srgbClr>
                  </a:outerShdw>
                </a:effectLst>
                <a:latin typeface="Times New Roman Tj" pitchFamily="18" charset="-52"/>
              </a:rPr>
              <a:t>, ки ба маќомоти </a:t>
            </a:r>
            <a:r>
              <a:rPr lang="ru-RU" sz="2200" dirty="0" err="1">
                <a:effectLst>
                  <a:outerShdw blurRad="38100" dist="38100" dir="2700000" algn="tl">
                    <a:srgbClr val="000000">
                      <a:alpha val="43137"/>
                    </a:srgbClr>
                  </a:outerShdw>
                </a:effectLst>
                <a:latin typeface="Times New Roman Tj" pitchFamily="18" charset="-52"/>
              </a:rPr>
              <a:t>марказии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њокимияти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иљроия</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дахл</a:t>
            </a:r>
            <a:r>
              <a:rPr lang="ru-RU" sz="2200" dirty="0">
                <a:effectLst>
                  <a:outerShdw blurRad="38100" dist="38100" dir="2700000" algn="tl">
                    <a:srgbClr val="000000">
                      <a:alpha val="43137"/>
                    </a:srgbClr>
                  </a:outerShdw>
                </a:effectLst>
                <a:latin typeface="Times New Roman Tj" pitchFamily="18" charset="-52"/>
              </a:rPr>
              <a:t> дорад (53 </a:t>
            </a:r>
            <a:r>
              <a:rPr lang="ru-RU" sz="2200" dirty="0" err="1">
                <a:effectLst>
                  <a:outerShdw blurRad="38100" dist="38100" dir="2700000" algn="tl">
                    <a:srgbClr val="000000">
                      <a:alpha val="43137"/>
                    </a:srgbClr>
                  </a:outerShdw>
                </a:effectLst>
                <a:latin typeface="Times New Roman Tj" pitchFamily="18" charset="-52"/>
              </a:rPr>
              <a:t>маќомот</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сеюм</a:t>
            </a:r>
            <a:r>
              <a:rPr lang="ru-RU" sz="2200" dirty="0">
                <a:effectLst>
                  <a:outerShdw blurRad="38100" dist="38100" dir="2700000" algn="tl">
                    <a:srgbClr val="000000">
                      <a:alpha val="43137"/>
                    </a:srgbClr>
                  </a:outerShdw>
                </a:effectLst>
                <a:latin typeface="Times New Roman Tj" pitchFamily="18" charset="-52"/>
              </a:rPr>
              <a:t>, идоракунии </a:t>
            </a:r>
            <a:r>
              <a:rPr lang="ru-RU" sz="2200" dirty="0" err="1">
                <a:effectLst>
                  <a:outerShdw blurRad="38100" dist="38100" dir="2700000" algn="tl">
                    <a:srgbClr val="000000">
                      <a:alpha val="43137"/>
                    </a:srgbClr>
                  </a:outerShdw>
                </a:effectLst>
                <a:latin typeface="Times New Roman Tj" pitchFamily="18" charset="-52"/>
              </a:rPr>
              <a:t>минтаќавї</a:t>
            </a:r>
            <a:r>
              <a:rPr lang="ru-RU" sz="2200" dirty="0">
                <a:effectLst>
                  <a:outerShdw blurRad="38100" dist="38100" dir="2700000" algn="tl">
                    <a:srgbClr val="000000">
                      <a:alpha val="43137"/>
                    </a:srgbClr>
                  </a:outerShdw>
                </a:effectLst>
                <a:latin typeface="Times New Roman Tj" pitchFamily="18" charset="-52"/>
              </a:rPr>
              <a:t> (5 минтаќа), </a:t>
            </a:r>
            <a:r>
              <a:rPr lang="ru-RU" sz="2200" dirty="0" err="1">
                <a:effectLst>
                  <a:outerShdw blurRad="38100" dist="38100" dir="2700000" algn="tl">
                    <a:srgbClr val="000000">
                      <a:alpha val="43137"/>
                    </a:srgbClr>
                  </a:outerShdw>
                </a:effectLst>
                <a:latin typeface="Times New Roman Tj" pitchFamily="18" charset="-52"/>
              </a:rPr>
              <a:t>чорум</a:t>
            </a:r>
            <a:r>
              <a:rPr lang="ru-RU" sz="2200" dirty="0">
                <a:effectLst>
                  <a:outerShdw blurRad="38100" dist="38100" dir="2700000" algn="tl">
                    <a:srgbClr val="000000">
                      <a:alpha val="43137"/>
                    </a:srgbClr>
                  </a:outerShdw>
                </a:effectLst>
                <a:latin typeface="Times New Roman Tj" pitchFamily="18" charset="-52"/>
              </a:rPr>
              <a:t>, идоракунии маќомоти </a:t>
            </a:r>
            <a:r>
              <a:rPr lang="ru-RU" sz="2200" dirty="0" err="1">
                <a:effectLst>
                  <a:outerShdw blurRad="38100" dist="38100" dir="2700000" algn="tl">
                    <a:srgbClr val="000000">
                      <a:alpha val="43137"/>
                    </a:srgbClr>
                  </a:outerShdw>
                </a:effectLst>
                <a:latin typeface="Times New Roman Tj" pitchFamily="18" charset="-52"/>
              </a:rPr>
              <a:t>њокимияти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мањаллї</a:t>
            </a:r>
            <a:r>
              <a:rPr lang="ru-RU" sz="2200" dirty="0">
                <a:effectLst>
                  <a:outerShdw blurRad="38100" dist="38100" dir="2700000" algn="tl">
                    <a:srgbClr val="000000">
                      <a:alpha val="43137"/>
                    </a:srgbClr>
                  </a:outerShdw>
                </a:effectLst>
                <a:latin typeface="Times New Roman Tj" pitchFamily="18" charset="-52"/>
              </a:rPr>
              <a:t>, (72-маќомот), </a:t>
            </a:r>
            <a:r>
              <a:rPr lang="ru-RU" sz="2200" dirty="0" err="1">
                <a:effectLst>
                  <a:outerShdw blurRad="38100" dist="38100" dir="2700000" algn="tl">
                    <a:srgbClr val="000000">
                      <a:alpha val="43137"/>
                    </a:srgbClr>
                  </a:outerShdw>
                </a:effectLst>
                <a:latin typeface="Times New Roman Tj" pitchFamily="18" charset="-52"/>
              </a:rPr>
              <a:t>панљум</a:t>
            </a:r>
            <a:r>
              <a:rPr lang="ru-RU" sz="2200" dirty="0">
                <a:effectLst>
                  <a:outerShdw blurRad="38100" dist="38100" dir="2700000" algn="tl">
                    <a:srgbClr val="000000">
                      <a:alpha val="43137"/>
                    </a:srgbClr>
                  </a:outerShdw>
                </a:effectLst>
                <a:latin typeface="Times New Roman Tj" pitchFamily="18" charset="-52"/>
              </a:rPr>
              <a:t> маќомоти </a:t>
            </a:r>
            <a:r>
              <a:rPr lang="ru-RU" sz="2200" dirty="0" err="1">
                <a:effectLst>
                  <a:outerShdw blurRad="38100" dist="38100" dir="2700000" algn="tl">
                    <a:srgbClr val="000000">
                      <a:alpha val="43137"/>
                    </a:srgbClr>
                  </a:outerShdw>
                </a:effectLst>
                <a:latin typeface="Times New Roman Tj" pitchFamily="18" charset="-52"/>
              </a:rPr>
              <a:t>худидоракунии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шањрак</a:t>
            </a:r>
            <a:r>
              <a:rPr lang="ru-RU" sz="2200" dirty="0">
                <a:effectLst>
                  <a:outerShdw blurRad="38100" dist="38100" dir="2700000" algn="tl">
                    <a:srgbClr val="000000">
                      <a:alpha val="43137"/>
                    </a:srgbClr>
                  </a:outerShdw>
                </a:effectLst>
                <a:latin typeface="Times New Roman Tj" pitchFamily="18" charset="-52"/>
              </a:rPr>
              <a:t> ва </a:t>
            </a:r>
            <a:r>
              <a:rPr lang="ru-RU" sz="2200" dirty="0" err="1">
                <a:effectLst>
                  <a:outerShdw blurRad="38100" dist="38100" dir="2700000" algn="tl">
                    <a:srgbClr val="000000">
                      <a:alpha val="43137"/>
                    </a:srgbClr>
                  </a:outerShdw>
                </a:effectLst>
                <a:latin typeface="Times New Roman Tj" pitchFamily="18" charset="-52"/>
              </a:rPr>
              <a:t>дењот</a:t>
            </a:r>
            <a:r>
              <a:rPr lang="ru-RU" sz="2200" dirty="0">
                <a:effectLst>
                  <a:outerShdw blurRad="38100" dist="38100" dir="2700000" algn="tl">
                    <a:srgbClr val="000000">
                      <a:alpha val="43137"/>
                    </a:srgbClr>
                  </a:outerShdw>
                </a:effectLst>
                <a:latin typeface="Times New Roman Tj" pitchFamily="18" charset="-52"/>
              </a:rPr>
              <a:t>, ки шакли фаъолияти он </a:t>
            </a:r>
            <a:r>
              <a:rPr lang="ru-RU" sz="2200" dirty="0" err="1">
                <a:effectLst>
                  <a:outerShdw blurRad="38100" dist="38100" dir="2700000" algn="tl">
                    <a:srgbClr val="000000">
                      <a:alpha val="43137"/>
                    </a:srgbClr>
                  </a:outerShdw>
                </a:effectLst>
                <a:latin typeface="Times New Roman Tj" pitchFamily="18" charset="-52"/>
              </a:rPr>
              <a:t>Љамоат</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номгузорї</a:t>
            </a:r>
            <a:r>
              <a:rPr lang="ru-RU" sz="2200" dirty="0">
                <a:effectLst>
                  <a:outerShdw blurRad="38100" dist="38100" dir="2700000" algn="tl">
                    <a:srgbClr val="000000">
                      <a:alpha val="43137"/>
                    </a:srgbClr>
                  </a:outerShdw>
                </a:effectLst>
                <a:latin typeface="Times New Roman Tj" pitchFamily="18" charset="-52"/>
              </a:rPr>
              <a:t> шудааст ва </a:t>
            </a:r>
            <a:r>
              <a:rPr lang="ru-RU" sz="2200" dirty="0" err="1">
                <a:effectLst>
                  <a:outerShdw blurRad="38100" dist="38100" dir="2700000" algn="tl">
                    <a:srgbClr val="000000">
                      <a:alpha val="43137"/>
                    </a:srgbClr>
                  </a:outerShdw>
                </a:effectLst>
                <a:latin typeface="Times New Roman Tj" pitchFamily="18" charset="-52"/>
              </a:rPr>
              <a:t>њоло</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шумораи</a:t>
            </a:r>
            <a:r>
              <a:rPr lang="ru-RU" sz="2200" dirty="0">
                <a:effectLst>
                  <a:outerShdw blurRad="38100" dist="38100" dir="2700000" algn="tl">
                    <a:srgbClr val="000000">
                      <a:alpha val="43137"/>
                    </a:srgbClr>
                  </a:outerShdw>
                </a:effectLst>
                <a:latin typeface="Times New Roman Tj" pitchFamily="18" charset="-52"/>
              </a:rPr>
              <a:t> он ба 430 </a:t>
            </a:r>
            <a:r>
              <a:rPr lang="ru-RU" sz="2200" dirty="0" err="1">
                <a:effectLst>
                  <a:outerShdw blurRad="38100" dist="38100" dir="2700000" algn="tl">
                    <a:srgbClr val="000000">
                      <a:alpha val="43137"/>
                    </a:srgbClr>
                  </a:outerShdw>
                </a:effectLst>
                <a:latin typeface="Times New Roman Tj" pitchFamily="18" charset="-52"/>
              </a:rPr>
              <a:t>мерасад</a:t>
            </a:r>
            <a:r>
              <a:rPr lang="ru-RU" sz="2200" dirty="0">
                <a:effectLst>
                  <a:outerShdw blurRad="38100" dist="38100" dir="2700000" algn="tl">
                    <a:srgbClr val="000000">
                      <a:alpha val="43137"/>
                    </a:srgbClr>
                  </a:outerShdw>
                </a:effectLst>
                <a:latin typeface="Times New Roman Tj" pitchFamily="18" charset="-52"/>
              </a:rPr>
              <a:t> (61 </a:t>
            </a:r>
            <a:r>
              <a:rPr lang="ru-RU" sz="2200" dirty="0" err="1">
                <a:effectLst>
                  <a:outerShdw blurRad="38100" dist="38100" dir="2700000" algn="tl">
                    <a:srgbClr val="000000">
                      <a:alpha val="43137"/>
                    </a:srgbClr>
                  </a:outerShdw>
                </a:effectLst>
                <a:latin typeface="Times New Roman Tj" pitchFamily="18" charset="-52"/>
              </a:rPr>
              <a:t>Љамоати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шањрак</a:t>
            </a:r>
            <a:r>
              <a:rPr lang="ru-RU" sz="2200" dirty="0">
                <a:effectLst>
                  <a:outerShdw blurRad="38100" dist="38100" dir="2700000" algn="tl">
                    <a:srgbClr val="000000">
                      <a:alpha val="43137"/>
                    </a:srgbClr>
                  </a:outerShdw>
                </a:effectLst>
                <a:latin typeface="Times New Roman Tj" pitchFamily="18" charset="-52"/>
              </a:rPr>
              <a:t> ва 369 </a:t>
            </a:r>
            <a:r>
              <a:rPr lang="ru-RU" sz="2200" dirty="0" err="1">
                <a:effectLst>
                  <a:outerShdw blurRad="38100" dist="38100" dir="2700000" algn="tl">
                    <a:srgbClr val="000000">
                      <a:alpha val="43137"/>
                    </a:srgbClr>
                  </a:outerShdw>
                </a:effectLst>
                <a:latin typeface="Times New Roman Tj" pitchFamily="18" charset="-52"/>
              </a:rPr>
              <a:t>Љамоати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дењотї</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ќарор</a:t>
            </a:r>
            <a:r>
              <a:rPr lang="ru-RU" sz="2200" dirty="0">
                <a:effectLst>
                  <a:outerShdw blurRad="38100" dist="38100" dir="2700000" algn="tl">
                    <a:srgbClr val="000000">
                      <a:alpha val="43137"/>
                    </a:srgbClr>
                  </a:outerShdw>
                </a:effectLst>
                <a:latin typeface="Times New Roman Tj" pitchFamily="18" charset="-52"/>
              </a:rPr>
              <a:t> дорад. </a:t>
            </a:r>
            <a:r>
              <a:rPr lang="ru-RU" sz="2200" dirty="0" err="1">
                <a:effectLst>
                  <a:outerShdw blurRad="38100" dist="38100" dir="2700000" algn="tl">
                    <a:srgbClr val="000000">
                      <a:alpha val="43137"/>
                    </a:srgbClr>
                  </a:outerShdw>
                </a:effectLst>
                <a:latin typeface="Times New Roman Tj" pitchFamily="18" charset="-52"/>
              </a:rPr>
              <a:t>Шашум</a:t>
            </a:r>
            <a:r>
              <a:rPr lang="ru-RU" sz="2200" dirty="0">
                <a:effectLst>
                  <a:outerShdw blurRad="38100" dist="38100" dir="2700000" algn="tl">
                    <a:srgbClr val="000000">
                      <a:alpha val="43137"/>
                    </a:srgbClr>
                  </a:outerShdw>
                </a:effectLst>
                <a:latin typeface="Times New Roman Tj" pitchFamily="18" charset="-52"/>
              </a:rPr>
              <a:t>, ин маќомоти </a:t>
            </a:r>
            <a:r>
              <a:rPr lang="ru-RU" sz="2200" dirty="0" err="1">
                <a:effectLst>
                  <a:outerShdw blurRad="38100" dist="38100" dir="2700000" algn="tl">
                    <a:srgbClr val="000000">
                      <a:alpha val="43137"/>
                    </a:srgbClr>
                  </a:outerShdw>
                </a:effectLst>
                <a:latin typeface="Times New Roman Tj" pitchFamily="18" charset="-52"/>
              </a:rPr>
              <a:t>худфаъолияти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љамъиятї</a:t>
            </a:r>
            <a:r>
              <a:rPr lang="ru-RU" sz="2200" dirty="0">
                <a:effectLst>
                  <a:outerShdw blurRad="38100" dist="38100" dir="2700000" algn="tl">
                    <a:srgbClr val="000000">
                      <a:alpha val="43137"/>
                    </a:srgbClr>
                  </a:outerShdw>
                </a:effectLst>
                <a:latin typeface="Times New Roman Tj" pitchFamily="18" charset="-52"/>
              </a:rPr>
              <a:t> аст, ки </a:t>
            </a:r>
            <a:r>
              <a:rPr lang="ru-RU" sz="2200" dirty="0" err="1">
                <a:effectLst>
                  <a:outerShdw blurRad="38100" dist="38100" dir="2700000" algn="tl">
                    <a:srgbClr val="000000">
                      <a:alpha val="43137"/>
                    </a:srgbClr>
                  </a:outerShdw>
                </a:effectLst>
                <a:latin typeface="Times New Roman Tj" pitchFamily="18" charset="-52"/>
              </a:rPr>
              <a:t>шањрвандонро</a:t>
            </a:r>
            <a:r>
              <a:rPr lang="ru-RU" sz="2200" dirty="0">
                <a:effectLst>
                  <a:outerShdw blurRad="38100" dist="38100" dir="2700000" algn="tl">
                    <a:srgbClr val="000000">
                      <a:alpha val="43137"/>
                    </a:srgbClr>
                  </a:outerShdw>
                </a:effectLst>
                <a:latin typeface="Times New Roman Tj" pitchFamily="18" charset="-52"/>
              </a:rPr>
              <a:t> дар асоси </a:t>
            </a:r>
            <a:r>
              <a:rPr lang="ru-RU" sz="2200" dirty="0" err="1">
                <a:effectLst>
                  <a:outerShdw blurRad="38100" dist="38100" dir="2700000" algn="tl">
                    <a:srgbClr val="000000">
                      <a:alpha val="43137"/>
                    </a:srgbClr>
                  </a:outerShdw>
                </a:effectLst>
                <a:latin typeface="Times New Roman Tj" pitchFamily="18" charset="-52"/>
              </a:rPr>
              <a:t>худфаъолиятии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ихтиёрона</a:t>
            </a:r>
            <a:r>
              <a:rPr lang="ru-RU" sz="2200" dirty="0">
                <a:effectLst>
                  <a:outerShdw blurRad="38100" dist="38100" dir="2700000" algn="tl">
                    <a:srgbClr val="000000">
                      <a:alpha val="43137"/>
                    </a:srgbClr>
                  </a:outerShdw>
                </a:effectLst>
                <a:latin typeface="Times New Roman Tj" pitchFamily="18" charset="-52"/>
              </a:rPr>
              <a:t> дар </a:t>
            </a:r>
            <a:r>
              <a:rPr lang="ru-RU" sz="2200" dirty="0" err="1">
                <a:effectLst>
                  <a:outerShdw blurRad="38100" dist="38100" dir="2700000" algn="tl">
                    <a:srgbClr val="000000">
                      <a:alpha val="43137"/>
                    </a:srgbClr>
                  </a:outerShdw>
                </a:effectLst>
                <a:latin typeface="Times New Roman Tj" pitchFamily="18" charset="-52"/>
              </a:rPr>
              <a:t>сатњи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дења</a:t>
            </a:r>
            <a:r>
              <a:rPr lang="ru-RU" sz="2200" dirty="0">
                <a:effectLst>
                  <a:outerShdw blurRad="38100" dist="38100" dir="2700000" algn="tl">
                    <a:srgbClr val="000000">
                      <a:alpha val="43137"/>
                    </a:srgbClr>
                  </a:outerShdw>
                </a:effectLst>
                <a:latin typeface="Times New Roman Tj" pitchFamily="18" charset="-52"/>
              </a:rPr>
              <a:t> ва ё </a:t>
            </a:r>
            <a:r>
              <a:rPr lang="ru-RU" sz="2200" dirty="0" err="1">
                <a:effectLst>
                  <a:outerShdw blurRad="38100" dist="38100" dir="2700000" algn="tl">
                    <a:srgbClr val="000000">
                      <a:alpha val="43137"/>
                    </a:srgbClr>
                  </a:outerShdw>
                </a:effectLst>
                <a:latin typeface="Times New Roman Tj" pitchFamily="18" charset="-52"/>
              </a:rPr>
              <a:t>кўча</a:t>
            </a:r>
            <a:r>
              <a:rPr lang="ru-RU" sz="2200" dirty="0">
                <a:effectLst>
                  <a:outerShdw blurRad="38100" dist="38100" dir="2700000" algn="tl">
                    <a:srgbClr val="000000">
                      <a:alpha val="43137"/>
                    </a:srgbClr>
                  </a:outerShdw>
                </a:effectLst>
                <a:latin typeface="Times New Roman Tj" pitchFamily="18" charset="-52"/>
              </a:rPr>
              <a:t> бо ташкили </a:t>
            </a:r>
            <a:r>
              <a:rPr lang="ru-RU" sz="2200" dirty="0" err="1">
                <a:effectLst>
                  <a:outerShdw blurRad="38100" dist="38100" dir="2700000" algn="tl">
                    <a:srgbClr val="000000">
                      <a:alpha val="43137"/>
                    </a:srgbClr>
                  </a:outerShdw>
                </a:effectLst>
                <a:latin typeface="Times New Roman Tj" pitchFamily="18" charset="-52"/>
              </a:rPr>
              <a:t>Шуро</a:t>
            </a:r>
            <a:r>
              <a:rPr lang="ru-RU" sz="2200" dirty="0">
                <a:effectLst>
                  <a:outerShdw blurRad="38100" dist="38100" dir="2700000" algn="tl">
                    <a:srgbClr val="000000">
                      <a:alpha val="43137"/>
                    </a:srgbClr>
                  </a:outerShdw>
                </a:effectLst>
                <a:latin typeface="Times New Roman Tj" pitchFamily="18" charset="-52"/>
              </a:rPr>
              <a:t> ё </a:t>
            </a:r>
            <a:r>
              <a:rPr lang="ru-RU" sz="2200" dirty="0" err="1">
                <a:effectLst>
                  <a:outerShdw blurRad="38100" dist="38100" dir="2700000" algn="tl">
                    <a:srgbClr val="000000">
                      <a:alpha val="43137"/>
                    </a:srgbClr>
                  </a:outerShdw>
                </a:effectLst>
                <a:latin typeface="Times New Roman Tj" pitchFamily="18" charset="-52"/>
              </a:rPr>
              <a:t>Кумитаи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мањалла</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танзим</a:t>
            </a:r>
            <a:r>
              <a:rPr lang="ru-RU" sz="2200" dirty="0">
                <a:effectLst>
                  <a:outerShdw blurRad="38100" dist="38100" dir="2700000" algn="tl">
                    <a:srgbClr val="000000">
                      <a:alpha val="43137"/>
                    </a:srgbClr>
                  </a:outerShdw>
                </a:effectLst>
                <a:latin typeface="Times New Roman Tj" pitchFamily="18" charset="-52"/>
              </a:rPr>
              <a:t> ва ба тартиб </a:t>
            </a:r>
            <a:r>
              <a:rPr lang="ru-RU" sz="2200" dirty="0" err="1">
                <a:effectLst>
                  <a:outerShdw blurRad="38100" dist="38100" dir="2700000" algn="tl">
                    <a:srgbClr val="000000">
                      <a:alpha val="43137"/>
                    </a:srgbClr>
                  </a:outerShdw>
                </a:effectLst>
                <a:latin typeface="Times New Roman Tj" pitchFamily="18" charset="-52"/>
              </a:rPr>
              <a:t>даъват</a:t>
            </a:r>
            <a:r>
              <a:rPr lang="ru-RU" sz="2200" dirty="0">
                <a:effectLst>
                  <a:outerShdw blurRad="38100" dist="38100" dir="2700000" algn="tl">
                    <a:srgbClr val="000000">
                      <a:alpha val="43137"/>
                    </a:srgbClr>
                  </a:outerShdw>
                </a:effectLst>
                <a:latin typeface="Times New Roman Tj" pitchFamily="18" charset="-52"/>
              </a:rPr>
              <a:t> карда, </a:t>
            </a:r>
            <a:r>
              <a:rPr lang="ru-RU" sz="2200" dirty="0" err="1">
                <a:effectLst>
                  <a:outerShdw blurRad="38100" dist="38100" dir="2700000" algn="tl">
                    <a:srgbClr val="000000">
                      <a:alpha val="43137"/>
                    </a:srgbClr>
                  </a:outerShdw>
                </a:effectLst>
                <a:latin typeface="Times New Roman Tj" pitchFamily="18" charset="-52"/>
              </a:rPr>
              <a:t>сарришта</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месозад</a:t>
            </a:r>
            <a:r>
              <a:rPr lang="ru-RU" sz="2200" dirty="0">
                <a:effectLst>
                  <a:outerShdw blurRad="38100" dist="38100" dir="2700000" algn="tl">
                    <a:srgbClr val="000000">
                      <a:alpha val="43137"/>
                    </a:srgbClr>
                  </a:outerShdw>
                </a:effectLst>
                <a:latin typeface="Times New Roman Tj" pitchFamily="18" charset="-52"/>
              </a:rPr>
              <a:t>.</a:t>
            </a:r>
          </a:p>
        </p:txBody>
      </p:sp>
    </p:spTree>
    <p:extLst>
      <p:ext uri="{BB962C8B-B14F-4D97-AF65-F5344CB8AC3E}">
        <p14:creationId xmlns:p14="http://schemas.microsoft.com/office/powerpoint/2010/main" val="3304923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6" y="100597"/>
            <a:ext cx="9143999" cy="5143500"/>
            <a:chOff x="1" y="0"/>
            <a:chExt cx="9143999" cy="6858000"/>
          </a:xfrm>
        </p:grpSpPr>
        <p:sp>
          <p:nvSpPr>
            <p:cNvPr id="12" name="Прямоугольник 11"/>
            <p:cNvSpPr/>
            <p:nvPr/>
          </p:nvSpPr>
          <p:spPr>
            <a:xfrm>
              <a:off x="539552" y="0"/>
              <a:ext cx="8604448" cy="685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175"/>
              <a:endParaRPr lang="ru-RU" sz="1800" dirty="0">
                <a:solidFill>
                  <a:prstClr val="black"/>
                </a:solidFill>
              </a:endParaRPr>
            </a:p>
          </p:txBody>
        </p:sp>
        <p:pic>
          <p:nvPicPr>
            <p:cNvPr id="14" name="Рисунок 13" descr="Безымянный1.JPG"/>
            <p:cNvPicPr>
              <a:picLocks noChangeAspect="1"/>
            </p:cNvPicPr>
            <p:nvPr/>
          </p:nvPicPr>
          <p:blipFill>
            <a:blip r:embed="rId2"/>
            <a:stretch>
              <a:fillRect/>
            </a:stretch>
          </p:blipFill>
          <p:spPr>
            <a:xfrm>
              <a:off x="1" y="0"/>
              <a:ext cx="539551" cy="6858000"/>
            </a:xfrm>
            <a:prstGeom prst="rect">
              <a:avLst/>
            </a:prstGeom>
          </p:spPr>
        </p:pic>
      </p:grpSp>
      <p:sp>
        <p:nvSpPr>
          <p:cNvPr id="9" name="TextBox 8"/>
          <p:cNvSpPr txBox="1"/>
          <p:nvPr/>
        </p:nvSpPr>
        <p:spPr>
          <a:xfrm>
            <a:off x="1547665" y="168704"/>
            <a:ext cx="5904656" cy="430887"/>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200" b="1" dirty="0" err="1">
                <a:solidFill>
                  <a:prstClr val="black"/>
                </a:solidFill>
                <a:latin typeface="Palatino Linotype" panose="02040502050505030304" pitchFamily="18" charset="0"/>
                <a:ea typeface="Times New Roman" panose="02020603050405020304" pitchFamily="18" charset="0"/>
                <a:cs typeface="Arial" panose="020B0604020202020204" pitchFamily="34" charset="0"/>
              </a:rPr>
              <a:t>Накши</a:t>
            </a:r>
            <a:r>
              <a:rPr lang="ru-RU" sz="2200" b="1"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 </a:t>
            </a:r>
            <a:r>
              <a:rPr lang="ru-RU" sz="2200" b="1" dirty="0" err="1">
                <a:solidFill>
                  <a:prstClr val="black"/>
                </a:solidFill>
                <a:latin typeface="Palatino Linotype" panose="02040502050505030304" pitchFamily="18" charset="0"/>
                <a:ea typeface="Times New Roman" panose="02020603050405020304" pitchFamily="18" charset="0"/>
                <a:cs typeface="Arial" panose="020B0604020202020204" pitchFamily="34" charset="0"/>
              </a:rPr>
              <a:t>иқтисодиёти</a:t>
            </a:r>
            <a:r>
              <a:rPr lang="ru-RU" sz="2200" b="1"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 </a:t>
            </a:r>
            <a:r>
              <a:rPr lang="ru-RU" sz="2200" b="1" dirty="0" err="1">
                <a:solidFill>
                  <a:prstClr val="black"/>
                </a:solidFill>
                <a:latin typeface="Palatino Linotype" panose="02040502050505030304" pitchFamily="18" charset="0"/>
                <a:ea typeface="Times New Roman" panose="02020603050405020304" pitchFamily="18" charset="0"/>
                <a:cs typeface="Arial" panose="020B0604020202020204" pitchFamily="34" charset="0"/>
              </a:rPr>
              <a:t>маҳаллии</a:t>
            </a:r>
            <a:r>
              <a:rPr lang="ru-RU" sz="2200" b="1" dirty="0">
                <a:solidFill>
                  <a:prstClr val="black"/>
                </a:solidFill>
                <a:latin typeface="Palatino Linotype" panose="02040502050505030304" pitchFamily="18" charset="0"/>
                <a:ea typeface="Times New Roman" panose="02020603050405020304" pitchFamily="18" charset="0"/>
                <a:cs typeface="Arial" panose="020B0604020202020204" pitchFamily="34" charset="0"/>
              </a:rPr>
              <a:t> ШДБХ</a:t>
            </a:r>
            <a:endParaRPr lang="ru-RU" sz="2200" b="1" dirty="0">
              <a:solidFill>
                <a:prstClr val="black"/>
              </a:solidFill>
              <a:effectLst>
                <a:outerShdw blurRad="38100" dist="38100" dir="2700000" algn="tl">
                  <a:srgbClr val="000000">
                    <a:alpha val="43137"/>
                  </a:srgbClr>
                </a:outerShdw>
              </a:effectLst>
              <a:cs typeface="Times New Roman" pitchFamily="18" charset="0"/>
            </a:endParaRPr>
          </a:p>
        </p:txBody>
      </p:sp>
      <p:sp>
        <p:nvSpPr>
          <p:cNvPr id="2" name="Прямоугольник 1"/>
          <p:cNvSpPr/>
          <p:nvPr/>
        </p:nvSpPr>
        <p:spPr>
          <a:xfrm>
            <a:off x="2411764" y="468784"/>
            <a:ext cx="184731" cy="369332"/>
          </a:xfrm>
          <a:prstGeom prst="rect">
            <a:avLst/>
          </a:prstGeom>
        </p:spPr>
        <p:txBody>
          <a:bodyPr wrap="none" lIns="91420" tIns="45710" rIns="91420" bIns="45710">
            <a:spAutoFit/>
          </a:bodyPr>
          <a:lstStyle/>
          <a:p>
            <a:pPr defTabSz="914175"/>
            <a:endParaRPr lang="ru-RU" sz="1800" dirty="0">
              <a:solidFill>
                <a:prstClr val="black"/>
              </a:solidFill>
            </a:endParaRPr>
          </a:p>
        </p:txBody>
      </p:sp>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30</a:t>
            </a:fld>
            <a:endParaRPr lang="ru-RU">
              <a:solidFill>
                <a:prstClr val="black">
                  <a:tint val="75000"/>
                </a:prstClr>
              </a:solidFill>
            </a:endParaRPr>
          </a:p>
        </p:txBody>
      </p:sp>
      <p:sp>
        <p:nvSpPr>
          <p:cNvPr id="11" name="Rectangle 7"/>
          <p:cNvSpPr/>
          <p:nvPr/>
        </p:nvSpPr>
        <p:spPr>
          <a:xfrm>
            <a:off x="-251515" y="0"/>
            <a:ext cx="9395517"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13" name="Picture 2" descr="D:\ИСЛОХОТ\2013\DATA\Tajikistan\Coat_of_arms_of_Tajikistan_.svg.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395536" y="98024"/>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ИСЛОХОТ\2013\DATA\Tajikistan\Танцующий флаг.jp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575930" y="123317"/>
            <a:ext cx="1209370" cy="6110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21236" y="1438253"/>
            <a:ext cx="7565564" cy="2246769"/>
          </a:xfrm>
          <a:prstGeom prst="rect">
            <a:avLst/>
          </a:prstGeom>
        </p:spPr>
        <p:txBody>
          <a:bodyPr wrap="square" lIns="91420" tIns="45710" rIns="91420" bIns="45710">
            <a:spAutoFit/>
          </a:bodyPr>
          <a:lstStyle/>
          <a:p>
            <a:pPr defTabSz="914175"/>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Муҳокимаи</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a:t>
            </a:r>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умумӣ</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a:t>
            </a:r>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Эҳтиёҷоти</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иқтисодиёти </a:t>
            </a:r>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маҳаллӣ</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a:t>
            </a:r>
          </a:p>
          <a:p>
            <a:pPr defTabSz="914175"/>
            <a:endParaRPr lang="en-US"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endParaRPr>
          </a:p>
          <a:p>
            <a:pPr defTabSz="914175"/>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Азназаргузаронии</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a:t>
            </a:r>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баъзе</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a:t>
            </a:r>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мисолҳои</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a:t>
            </a:r>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беҳтарини</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a:t>
            </a:r>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таҷрибаи</a:t>
            </a:r>
            <a:r>
              <a:rPr lang="ru-RU" sz="2800" b="1" dirty="0">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 </a:t>
            </a:r>
            <a:r>
              <a:rPr lang="ru-RU" sz="2800" b="1" dirty="0" err="1">
                <a:solidFill>
                  <a:prstClr val="black"/>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Arial" panose="020B0604020202020204" pitchFamily="34" charset="0"/>
              </a:rPr>
              <a:t>пешқадам</a:t>
            </a:r>
            <a:endParaRPr lang="ru-RU" sz="2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2036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g-Cyrl-TJ" sz="1800" b="1" dirty="0">
                <a:effectLst>
                  <a:outerShdw blurRad="38100" dist="38100" dir="2700000" algn="tl">
                    <a:srgbClr val="000000">
                      <a:alpha val="43137"/>
                    </a:srgbClr>
                  </a:outerShdw>
                </a:effectLst>
                <a:latin typeface="Times New Roman Tj" pitchFamily="18" charset="-52"/>
              </a:rPr>
              <a:t>КОР ДАР ГУРУҲҲОИ  ХУРД</a:t>
            </a:r>
            <a:br>
              <a:rPr lang="tg-Cyrl-TJ" sz="1800" b="1" dirty="0">
                <a:effectLst>
                  <a:outerShdw blurRad="38100" dist="38100" dir="2700000" algn="tl">
                    <a:srgbClr val="000000">
                      <a:alpha val="43137"/>
                    </a:srgbClr>
                  </a:outerShdw>
                </a:effectLst>
                <a:latin typeface="Times New Roman Tj" pitchFamily="18" charset="-52"/>
              </a:rPr>
            </a:br>
            <a:r>
              <a:rPr lang="tg-Cyrl-TJ" sz="1800" b="1" dirty="0">
                <a:effectLst>
                  <a:outerShdw blurRad="38100" dist="38100" dir="2700000" algn="tl">
                    <a:srgbClr val="000000">
                      <a:alpha val="43137"/>
                    </a:srgbClr>
                  </a:outerShdw>
                </a:effectLst>
                <a:latin typeface="Times New Roman Tj" pitchFamily="18" charset="-52"/>
              </a:rPr>
              <a:t>РУШДИ ХУДИДОРАКУНИИ МАҲАЛӢ ДАР ҲАМКОРИ БО БАХШИ ХУСУСӢ </a:t>
            </a:r>
            <a:endParaRPr lang="ru-RU" sz="1800" b="1" dirty="0">
              <a:effectLst>
                <a:outerShdw blurRad="38100" dist="38100" dir="2700000" algn="tl">
                  <a:srgbClr val="000000">
                    <a:alpha val="43137"/>
                  </a:srgbClr>
                </a:outerShdw>
              </a:effectLst>
              <a:latin typeface="Times New Roman Tj" pitchFamily="18" charset="-52"/>
            </a:endParaRPr>
          </a:p>
        </p:txBody>
      </p:sp>
      <p:sp>
        <p:nvSpPr>
          <p:cNvPr id="3" name="Объект 2"/>
          <p:cNvSpPr>
            <a:spLocks noGrp="1"/>
          </p:cNvSpPr>
          <p:nvPr>
            <p:ph idx="1"/>
          </p:nvPr>
        </p:nvSpPr>
        <p:spPr>
          <a:xfrm>
            <a:off x="457200" y="1200160"/>
            <a:ext cx="8229600" cy="3524249"/>
          </a:xfrm>
        </p:spPr>
        <p:txBody>
          <a:bodyPr/>
          <a:lstStyle/>
          <a:p>
            <a:pPr algn="just"/>
            <a:r>
              <a:rPr lang="tg-Cyrl-TJ" b="1" dirty="0">
                <a:effectLst>
                  <a:outerShdw blurRad="38100" dist="38100" dir="2700000" algn="tl">
                    <a:srgbClr val="000000">
                      <a:alpha val="43137"/>
                    </a:srgbClr>
                  </a:outerShdw>
                </a:effectLst>
                <a:latin typeface="Times New Roman Tj" pitchFamily="18" charset="-52"/>
              </a:rPr>
              <a:t>МАҚОМОТИ ИҶРОЯИ МАҲАЛИИ ҲОКИМИЯТИ ДАВЛАТТӢ</a:t>
            </a:r>
          </a:p>
          <a:p>
            <a:pPr algn="just"/>
            <a:r>
              <a:rPr lang="tg-Cyrl-TJ" b="1" dirty="0">
                <a:effectLst>
                  <a:outerShdw blurRad="38100" dist="38100" dir="2700000" algn="tl">
                    <a:srgbClr val="000000">
                      <a:alpha val="43137"/>
                    </a:srgbClr>
                  </a:outerShdw>
                </a:effectLst>
                <a:latin typeface="Times New Roman Tj" pitchFamily="18" charset="-52"/>
              </a:rPr>
              <a:t>ҶАМОАТ </a:t>
            </a:r>
          </a:p>
          <a:p>
            <a:pPr algn="just"/>
            <a:r>
              <a:rPr lang="tg-Cyrl-TJ" b="1" dirty="0">
                <a:effectLst>
                  <a:outerShdw blurRad="38100" dist="38100" dir="2700000" algn="tl">
                    <a:srgbClr val="000000">
                      <a:alpha val="43137"/>
                    </a:srgbClr>
                  </a:outerShdw>
                </a:effectLst>
                <a:latin typeface="Times New Roman Tj" pitchFamily="18" charset="-52"/>
              </a:rPr>
              <a:t>ҶОМЕЪАИ ШАҲРВАНДӢ </a:t>
            </a:r>
          </a:p>
          <a:p>
            <a:pPr algn="just"/>
            <a:r>
              <a:rPr lang="tg-Cyrl-TJ" b="1" dirty="0">
                <a:effectLst>
                  <a:outerShdw blurRad="38100" dist="38100" dir="2700000" algn="tl">
                    <a:srgbClr val="000000">
                      <a:alpha val="43137"/>
                    </a:srgbClr>
                  </a:outerShdw>
                </a:effectLst>
                <a:latin typeface="Times New Roman Tj" pitchFamily="18" charset="-52"/>
              </a:rPr>
              <a:t>БАХШИ ХУСУСИ </a:t>
            </a:r>
          </a:p>
          <a:p>
            <a:pPr algn="just"/>
            <a:r>
              <a:rPr lang="tg-Cyrl-TJ" b="1" dirty="0">
                <a:effectLst>
                  <a:outerShdw blurRad="38100" dist="38100" dir="2700000" algn="tl">
                    <a:srgbClr val="000000">
                      <a:alpha val="43137"/>
                    </a:srgbClr>
                  </a:outerShdw>
                </a:effectLst>
                <a:latin typeface="Times New Roman Tj" pitchFamily="18" charset="-52"/>
              </a:rPr>
              <a:t>ОЛИМОН ВА ПАЖУҲИШГОҲҲО</a:t>
            </a:r>
          </a:p>
          <a:p>
            <a:endParaRPr lang="tg-Cyrl-TJ" dirty="0"/>
          </a:p>
          <a:p>
            <a:endParaRPr lang="tg-Cyrl-TJ" dirty="0"/>
          </a:p>
          <a:p>
            <a:endParaRPr lang="ru-RU" dirty="0"/>
          </a:p>
        </p:txBody>
      </p:sp>
      <p:sp>
        <p:nvSpPr>
          <p:cNvPr id="4" name="Номер слайда 3"/>
          <p:cNvSpPr>
            <a:spLocks noGrp="1"/>
          </p:cNvSpPr>
          <p:nvPr>
            <p:ph type="sldNum" sz="quarter" idx="12"/>
          </p:nvPr>
        </p:nvSpPr>
        <p:spPr/>
        <p:txBody>
          <a:bodyPr/>
          <a:lstStyle/>
          <a:p>
            <a:fld id="{D1CC9900-D775-4CCC-8BA2-0E4F082F9EC2}" type="slidenum">
              <a:rPr lang="ru-RU" smtClean="0">
                <a:solidFill>
                  <a:prstClr val="black">
                    <a:tint val="75000"/>
                  </a:prstClr>
                </a:solidFill>
              </a:rPr>
              <a:pPr/>
              <a:t>31</a:t>
            </a:fld>
            <a:endParaRPr lang="ru-RU">
              <a:solidFill>
                <a:prstClr val="black">
                  <a:tint val="75000"/>
                </a:prstClr>
              </a:solidFill>
            </a:endParaRPr>
          </a:p>
        </p:txBody>
      </p:sp>
    </p:spTree>
    <p:extLst>
      <p:ext uri="{BB962C8B-B14F-4D97-AF65-F5344CB8AC3E}">
        <p14:creationId xmlns:p14="http://schemas.microsoft.com/office/powerpoint/2010/main" val="7680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016" y="324088"/>
            <a:ext cx="8814816" cy="4522232"/>
          </a:xfrm>
        </p:spPr>
        <p:txBody>
          <a:bodyPr/>
          <a:lstStyle/>
          <a:p>
            <a:pPr algn="just"/>
            <a:r>
              <a:rPr lang="ru-RU" sz="2400" dirty="0">
                <a:effectLst>
                  <a:outerShdw blurRad="38100" dist="38100" dir="2700000" algn="tl">
                    <a:srgbClr val="000000">
                      <a:alpha val="43137"/>
                    </a:srgbClr>
                  </a:outerShdw>
                </a:effectLst>
                <a:latin typeface="Times New Roman Tj" pitchFamily="18" charset="-52"/>
              </a:rPr>
              <a:t>	</a:t>
            </a:r>
            <a:r>
              <a:rPr lang="ru-RU" sz="2400" dirty="0">
                <a:latin typeface="Times New Roman Tj" pitchFamily="18" charset="-52"/>
              </a:rPr>
              <a:t>Ин аз он, </a:t>
            </a:r>
            <a:r>
              <a:rPr lang="ru-RU" sz="2400" dirty="0" err="1">
                <a:latin typeface="Times New Roman Tj" pitchFamily="18" charset="-52"/>
              </a:rPr>
              <a:t>далолат</a:t>
            </a:r>
            <a:r>
              <a:rPr lang="ru-RU" sz="2400" dirty="0">
                <a:latin typeface="Times New Roman Tj" pitchFamily="18" charset="-52"/>
              </a:rPr>
              <a:t> мекунад, ки </a:t>
            </a:r>
            <a:r>
              <a:rPr lang="ru-RU" sz="2400" dirty="0" err="1">
                <a:latin typeface="Times New Roman Tj" pitchFamily="18" charset="-52"/>
              </a:rPr>
              <a:t>асос-мењвар</a:t>
            </a:r>
            <a:r>
              <a:rPr lang="ru-RU" sz="2400" dirty="0">
                <a:latin typeface="Times New Roman Tj" pitchFamily="18" charset="-52"/>
              </a:rPr>
              <a:t> дар фаъолияти ин </a:t>
            </a:r>
            <a:r>
              <a:rPr lang="ru-RU" sz="2400" dirty="0" err="1">
                <a:latin typeface="Times New Roman Tj" pitchFamily="18" charset="-52"/>
              </a:rPr>
              <a:t>маќомот</a:t>
            </a:r>
            <a:r>
              <a:rPr lang="ru-RU" sz="2400" dirty="0">
                <a:latin typeface="Times New Roman Tj" pitchFamily="18" charset="-52"/>
              </a:rPr>
              <a:t> чунин </a:t>
            </a:r>
            <a:r>
              <a:rPr lang="ru-RU" sz="2400" dirty="0" err="1">
                <a:latin typeface="Times New Roman Tj" pitchFamily="18" charset="-52"/>
              </a:rPr>
              <a:t>принсипњо</a:t>
            </a:r>
            <a:r>
              <a:rPr lang="ru-RU" sz="2400" dirty="0">
                <a:latin typeface="Times New Roman Tj" pitchFamily="18" charset="-52"/>
              </a:rPr>
              <a:t> бояд </a:t>
            </a:r>
            <a:r>
              <a:rPr lang="ru-RU" sz="2400" dirty="0" err="1">
                <a:latin typeface="Times New Roman Tj" pitchFamily="18" charset="-52"/>
              </a:rPr>
              <a:t>бошад</a:t>
            </a:r>
            <a:r>
              <a:rPr lang="ru-RU" sz="2400" dirty="0">
                <a:latin typeface="Times New Roman Tj" pitchFamily="18" charset="-52"/>
              </a:rPr>
              <a:t>, ба </a:t>
            </a:r>
            <a:r>
              <a:rPr lang="ru-RU" sz="2400" dirty="0" err="1">
                <a:latin typeface="Times New Roman Tj" pitchFamily="18" charset="-52"/>
              </a:rPr>
              <a:t>монанди</a:t>
            </a:r>
            <a:r>
              <a:rPr lang="ru-RU" sz="2400" dirty="0">
                <a:latin typeface="Times New Roman Tj" pitchFamily="18" charset="-52"/>
              </a:rPr>
              <a:t>: </a:t>
            </a:r>
          </a:p>
          <a:p>
            <a:pPr algn="just"/>
            <a:r>
              <a:rPr lang="ru-RU" sz="2400" dirty="0">
                <a:solidFill>
                  <a:srgbClr val="FF0000"/>
                </a:solidFill>
                <a:effectLst>
                  <a:outerShdw blurRad="38100" dist="38100" dir="2700000" algn="tl">
                    <a:srgbClr val="000000">
                      <a:alpha val="43137"/>
                    </a:srgbClr>
                  </a:outerShdw>
                </a:effectLst>
                <a:latin typeface="Times New Roman Tj" pitchFamily="18" charset="-52"/>
              </a:rPr>
              <a:t>-</a:t>
            </a:r>
            <a:r>
              <a:rPr lang="ru-RU" sz="2400" dirty="0" err="1">
                <a:solidFill>
                  <a:srgbClr val="FF0000"/>
                </a:solidFill>
                <a:effectLst>
                  <a:outerShdw blurRad="38100" dist="38100" dir="2700000" algn="tl">
                    <a:srgbClr val="000000">
                      <a:alpha val="43137"/>
                    </a:srgbClr>
                  </a:outerShdw>
                </a:effectLst>
                <a:latin typeface="Times New Roman Tj" pitchFamily="18" charset="-52"/>
              </a:rPr>
              <a:t>Худидоракунї</a:t>
            </a:r>
            <a:r>
              <a:rPr lang="ru-RU" sz="2400" dirty="0">
                <a:solidFill>
                  <a:srgbClr val="FF0000"/>
                </a:solidFill>
                <a:effectLst>
                  <a:outerShdw blurRad="38100" dist="38100" dir="2700000" algn="tl">
                    <a:srgbClr val="000000">
                      <a:alpha val="43137"/>
                    </a:srgbClr>
                  </a:outerShdw>
                </a:effectLst>
                <a:latin typeface="Times New Roman Tj" pitchFamily="18" charset="-52"/>
              </a:rPr>
              <a:t>, -</a:t>
            </a:r>
            <a:r>
              <a:rPr lang="ru-RU" sz="2400" dirty="0" err="1">
                <a:solidFill>
                  <a:srgbClr val="FF0000"/>
                </a:solidFill>
                <a:effectLst>
                  <a:outerShdw blurRad="38100" dist="38100" dir="2700000" algn="tl">
                    <a:srgbClr val="000000">
                      <a:alpha val="43137"/>
                    </a:srgbClr>
                  </a:outerShdw>
                </a:effectLst>
                <a:latin typeface="Times New Roman Tj" pitchFamily="18" charset="-52"/>
              </a:rPr>
              <a:t>худмаблаѓгузорї</a:t>
            </a:r>
            <a:r>
              <a:rPr lang="ru-RU" sz="2400" dirty="0">
                <a:solidFill>
                  <a:srgbClr val="FF0000"/>
                </a:solidFill>
                <a:effectLst>
                  <a:outerShdw blurRad="38100" dist="38100" dir="2700000" algn="tl">
                    <a:srgbClr val="000000">
                      <a:alpha val="43137"/>
                    </a:srgbClr>
                  </a:outerShdw>
                </a:effectLst>
                <a:latin typeface="Times New Roman Tj" pitchFamily="18" charset="-52"/>
              </a:rPr>
              <a:t>, </a:t>
            </a:r>
            <a:r>
              <a:rPr lang="ru-RU" sz="2400" dirty="0" err="1">
                <a:solidFill>
                  <a:srgbClr val="FF0000"/>
                </a:solidFill>
                <a:effectLst>
                  <a:outerShdw blurRad="38100" dist="38100" dir="2700000" algn="tl">
                    <a:srgbClr val="000000">
                      <a:alpha val="43137"/>
                    </a:srgbClr>
                  </a:outerShdw>
                </a:effectLst>
                <a:latin typeface="Times New Roman Tj" pitchFamily="18" charset="-52"/>
              </a:rPr>
              <a:t>худњамоњангї</a:t>
            </a:r>
            <a:r>
              <a:rPr lang="ru-RU" sz="2400" dirty="0">
                <a:solidFill>
                  <a:srgbClr val="FF0000"/>
                </a:solidFill>
                <a:effectLst>
                  <a:outerShdw blurRad="38100" dist="38100" dir="2700000" algn="tl">
                    <a:srgbClr val="000000">
                      <a:alpha val="43137"/>
                    </a:srgbClr>
                  </a:outerShdw>
                </a:effectLst>
                <a:latin typeface="Times New Roman Tj" pitchFamily="18" charset="-52"/>
              </a:rPr>
              <a:t>, </a:t>
            </a:r>
            <a:r>
              <a:rPr lang="ru-RU" sz="2400" dirty="0" err="1">
                <a:solidFill>
                  <a:srgbClr val="FF0000"/>
                </a:solidFill>
                <a:effectLst>
                  <a:outerShdw blurRad="38100" dist="38100" dir="2700000" algn="tl">
                    <a:srgbClr val="000000">
                      <a:alpha val="43137"/>
                    </a:srgbClr>
                  </a:outerShdw>
                </a:effectLst>
                <a:latin typeface="Times New Roman Tj" pitchFamily="18" charset="-52"/>
              </a:rPr>
              <a:t>худназоратї</a:t>
            </a:r>
            <a:r>
              <a:rPr lang="ru-RU" sz="2400" dirty="0">
                <a:solidFill>
                  <a:srgbClr val="FF0000"/>
                </a:solidFill>
                <a:effectLst>
                  <a:outerShdw blurRad="38100" dist="38100" dir="2700000" algn="tl">
                    <a:srgbClr val="000000">
                      <a:alpha val="43137"/>
                    </a:srgbClr>
                  </a:outerShdw>
                </a:effectLst>
                <a:latin typeface="Times New Roman Tj" pitchFamily="18" charset="-52"/>
              </a:rPr>
              <a:t> ва </a:t>
            </a:r>
            <a:r>
              <a:rPr lang="ru-RU" sz="2400" dirty="0" err="1">
                <a:solidFill>
                  <a:srgbClr val="FF0000"/>
                </a:solidFill>
                <a:effectLst>
                  <a:outerShdw blurRad="38100" dist="38100" dir="2700000" algn="tl">
                    <a:srgbClr val="000000">
                      <a:alpha val="43137"/>
                    </a:srgbClr>
                  </a:outerShdw>
                </a:effectLst>
                <a:latin typeface="Times New Roman Tj" pitchFamily="18" charset="-52"/>
              </a:rPr>
              <a:t>хударзёбї</a:t>
            </a:r>
            <a:r>
              <a:rPr lang="ru-RU" sz="2400" dirty="0">
                <a:latin typeface="Times New Roman Tj" pitchFamily="18" charset="-52"/>
              </a:rPr>
              <a:t>. Дар </a:t>
            </a:r>
            <a:r>
              <a:rPr lang="ru-RU" sz="2400" dirty="0" err="1">
                <a:latin typeface="Times New Roman Tj" pitchFamily="18" charset="-52"/>
              </a:rPr>
              <a:t>сархатњои</a:t>
            </a:r>
            <a:r>
              <a:rPr lang="ru-RU" sz="2400" dirty="0">
                <a:latin typeface="Times New Roman Tj" pitchFamily="18" charset="-52"/>
              </a:rPr>
              <a:t> </a:t>
            </a:r>
            <a:r>
              <a:rPr lang="ru-RU" sz="2400" dirty="0" err="1">
                <a:latin typeface="Times New Roman Tj" pitchFamily="18" charset="-52"/>
              </a:rPr>
              <a:t>дахлдори</a:t>
            </a:r>
            <a:r>
              <a:rPr lang="ru-RU" sz="2400" dirty="0">
                <a:latin typeface="Times New Roman Tj" pitchFamily="18" charset="-52"/>
              </a:rPr>
              <a:t> </a:t>
            </a:r>
            <a:r>
              <a:rPr lang="ru-RU" sz="2400" dirty="0" err="1">
                <a:latin typeface="Times New Roman Tj" pitchFamily="18" charset="-52"/>
              </a:rPr>
              <a:t>моддаи</a:t>
            </a:r>
            <a:r>
              <a:rPr lang="ru-RU" sz="2400" dirty="0">
                <a:latin typeface="Times New Roman Tj" pitchFamily="18" charset="-52"/>
              </a:rPr>
              <a:t> 5 </a:t>
            </a:r>
            <a:r>
              <a:rPr lang="ru-RU" sz="2400" dirty="0" err="1">
                <a:latin typeface="Times New Roman Tj" pitchFamily="18" charset="-52"/>
              </a:rPr>
              <a:t>ќонуни</a:t>
            </a:r>
            <a:r>
              <a:rPr lang="ru-RU" sz="2400" dirty="0">
                <a:latin typeface="Times New Roman Tj" pitchFamily="18" charset="-52"/>
              </a:rPr>
              <a:t> </a:t>
            </a:r>
            <a:r>
              <a:rPr lang="ru-RU" sz="2400" dirty="0" err="1">
                <a:latin typeface="Times New Roman Tj" pitchFamily="18" charset="-52"/>
              </a:rPr>
              <a:t>мазкур</a:t>
            </a:r>
            <a:r>
              <a:rPr lang="ru-RU" sz="2400" dirty="0">
                <a:latin typeface="Times New Roman Tj" pitchFamily="18" charset="-52"/>
              </a:rPr>
              <a:t> чунин </a:t>
            </a:r>
            <a:r>
              <a:rPr lang="ru-RU" sz="2400" dirty="0" err="1">
                <a:latin typeface="Times New Roman Tj" pitchFamily="18" charset="-52"/>
              </a:rPr>
              <a:t>принсипњо</a:t>
            </a:r>
            <a:r>
              <a:rPr lang="ru-RU" sz="2400" dirty="0">
                <a:latin typeface="Times New Roman Tj" pitchFamily="18" charset="-52"/>
              </a:rPr>
              <a:t> </a:t>
            </a:r>
            <a:r>
              <a:rPr lang="ru-RU" sz="2400" dirty="0" err="1">
                <a:latin typeface="Times New Roman Tj" pitchFamily="18" charset="-52"/>
              </a:rPr>
              <a:t>љой</a:t>
            </a:r>
            <a:r>
              <a:rPr lang="ru-RU" sz="2400" dirty="0">
                <a:latin typeface="Times New Roman Tj" pitchFamily="18" charset="-52"/>
              </a:rPr>
              <a:t> шудааст: - </a:t>
            </a:r>
            <a:r>
              <a:rPr lang="ru-RU" sz="2400" dirty="0" err="1">
                <a:latin typeface="Times New Roman Tj" pitchFamily="18" charset="-52"/>
              </a:rPr>
              <a:t>мустаќилият</a:t>
            </a:r>
            <a:r>
              <a:rPr lang="ru-RU" sz="2400" dirty="0">
                <a:latin typeface="Times New Roman Tj" pitchFamily="18" charset="-52"/>
              </a:rPr>
              <a:t>, </a:t>
            </a:r>
            <a:r>
              <a:rPr lang="ru-RU" sz="2400" dirty="0" err="1">
                <a:latin typeface="Times New Roman Tj" pitchFamily="18" charset="-52"/>
              </a:rPr>
              <a:t>худидоракунї</a:t>
            </a:r>
            <a:r>
              <a:rPr lang="ru-RU" sz="2400" dirty="0">
                <a:latin typeface="Times New Roman Tj" pitchFamily="18" charset="-52"/>
              </a:rPr>
              <a:t> ва </a:t>
            </a:r>
            <a:r>
              <a:rPr lang="ru-RU" sz="2400" dirty="0" err="1">
                <a:latin typeface="Times New Roman Tj" pitchFamily="18" charset="-52"/>
              </a:rPr>
              <a:t>масъулият</a:t>
            </a:r>
            <a:r>
              <a:rPr lang="ru-RU" sz="2400" dirty="0">
                <a:latin typeface="Times New Roman Tj" pitchFamily="18" charset="-52"/>
              </a:rPr>
              <a:t> дар њалли </a:t>
            </a:r>
            <a:r>
              <a:rPr lang="ru-RU" sz="2400" dirty="0" err="1">
                <a:latin typeface="Times New Roman Tj" pitchFamily="18" charset="-52"/>
              </a:rPr>
              <a:t>масъалањои</a:t>
            </a:r>
            <a:r>
              <a:rPr lang="ru-RU" sz="2400" dirty="0">
                <a:latin typeface="Times New Roman Tj" pitchFamily="18" charset="-52"/>
              </a:rPr>
              <a:t> ањамияти </a:t>
            </a:r>
            <a:r>
              <a:rPr lang="ru-RU" sz="2400" dirty="0" err="1">
                <a:latin typeface="Times New Roman Tj" pitchFamily="18" charset="-52"/>
              </a:rPr>
              <a:t>мањаллидошта</a:t>
            </a:r>
            <a:r>
              <a:rPr lang="ru-RU" sz="2400" dirty="0">
                <a:latin typeface="Times New Roman Tj" pitchFamily="18" charset="-52"/>
              </a:rPr>
              <a:t>; - </a:t>
            </a:r>
            <a:r>
              <a:rPr lang="ru-RU" sz="2400" dirty="0" err="1">
                <a:latin typeface="Times New Roman Tj" pitchFamily="18" charset="-52"/>
              </a:rPr>
              <a:t>њисоботдињанда</a:t>
            </a:r>
            <a:r>
              <a:rPr lang="ru-RU" sz="2400" dirty="0">
                <a:latin typeface="Times New Roman Tj" pitchFamily="18" charset="-52"/>
              </a:rPr>
              <a:t> будан, дар назди </a:t>
            </a:r>
            <a:r>
              <a:rPr lang="ru-RU" sz="2400" dirty="0" err="1">
                <a:latin typeface="Times New Roman Tj" pitchFamily="18" charset="-52"/>
              </a:rPr>
              <a:t>ањолї</a:t>
            </a:r>
            <a:r>
              <a:rPr lang="ru-RU" sz="2400" dirty="0">
                <a:latin typeface="Times New Roman Tj" pitchFamily="18" charset="-52"/>
              </a:rPr>
              <a:t>; - </a:t>
            </a:r>
            <a:r>
              <a:rPr lang="ru-RU" sz="2400" dirty="0" err="1">
                <a:latin typeface="Times New Roman Tj" pitchFamily="18" charset="-52"/>
              </a:rPr>
              <a:t>иштироки</a:t>
            </a:r>
            <a:r>
              <a:rPr lang="ru-RU" sz="2400" dirty="0">
                <a:latin typeface="Times New Roman Tj" pitchFamily="18" charset="-52"/>
              </a:rPr>
              <a:t> </a:t>
            </a:r>
            <a:r>
              <a:rPr lang="ru-RU" sz="2400" dirty="0" err="1">
                <a:latin typeface="Times New Roman Tj" pitchFamily="18" charset="-52"/>
              </a:rPr>
              <a:t>шањрвандон</a:t>
            </a:r>
            <a:r>
              <a:rPr lang="ru-RU" sz="2400" dirty="0">
                <a:latin typeface="Times New Roman Tj" pitchFamily="18" charset="-52"/>
              </a:rPr>
              <a:t> дар </a:t>
            </a:r>
            <a:r>
              <a:rPr lang="ru-RU" sz="2400" dirty="0" err="1">
                <a:latin typeface="Times New Roman Tj" pitchFamily="18" charset="-52"/>
              </a:rPr>
              <a:t>худидоракунии</a:t>
            </a:r>
            <a:r>
              <a:rPr lang="ru-RU" sz="2400" dirty="0">
                <a:latin typeface="Times New Roman Tj" pitchFamily="18" charset="-52"/>
              </a:rPr>
              <a:t> </a:t>
            </a:r>
            <a:r>
              <a:rPr lang="ru-RU" sz="2400" dirty="0" err="1">
                <a:latin typeface="Times New Roman Tj" pitchFamily="18" charset="-52"/>
              </a:rPr>
              <a:t>мањаллї</a:t>
            </a:r>
            <a:r>
              <a:rPr lang="ru-RU" sz="2400" dirty="0">
                <a:latin typeface="Times New Roman Tj" pitchFamily="18" charset="-52"/>
              </a:rPr>
              <a:t>; - </a:t>
            </a:r>
            <a:r>
              <a:rPr lang="ru-RU" sz="2400" dirty="0" err="1">
                <a:latin typeface="Times New Roman Tj" pitchFamily="18" charset="-52"/>
              </a:rPr>
              <a:t>коллегиалї</a:t>
            </a:r>
            <a:r>
              <a:rPr lang="ru-RU" sz="2400" dirty="0">
                <a:latin typeface="Times New Roman Tj" pitchFamily="18" charset="-52"/>
              </a:rPr>
              <a:t> </a:t>
            </a:r>
            <a:r>
              <a:rPr lang="ru-RU" sz="2400" dirty="0" err="1">
                <a:latin typeface="Times New Roman Tj" pitchFamily="18" charset="-52"/>
              </a:rPr>
              <a:t>будани</a:t>
            </a:r>
            <a:r>
              <a:rPr lang="ru-RU" sz="2400" dirty="0">
                <a:latin typeface="Times New Roman Tj" pitchFamily="18" charset="-52"/>
              </a:rPr>
              <a:t> фаъолияти </a:t>
            </a:r>
            <a:r>
              <a:rPr lang="ru-RU" sz="2400" dirty="0" err="1">
                <a:latin typeface="Times New Roman Tj" pitchFamily="18" charset="-52"/>
              </a:rPr>
              <a:t>Љамоат</a:t>
            </a:r>
            <a:r>
              <a:rPr lang="ru-RU" sz="2400" dirty="0">
                <a:latin typeface="Times New Roman Tj" pitchFamily="18" charset="-52"/>
              </a:rPr>
              <a:t>. Тањлили </a:t>
            </a:r>
            <a:r>
              <a:rPr lang="ru-RU" sz="2400" dirty="0" err="1">
                <a:latin typeface="Times New Roman Tj" pitchFamily="18" charset="-52"/>
              </a:rPr>
              <a:t>принсипњои</a:t>
            </a:r>
            <a:r>
              <a:rPr lang="ru-RU" sz="2400" dirty="0">
                <a:latin typeface="Times New Roman Tj" pitchFamily="18" charset="-52"/>
              </a:rPr>
              <a:t> </a:t>
            </a:r>
            <a:r>
              <a:rPr lang="ru-RU" sz="2400" dirty="0" err="1">
                <a:latin typeface="Times New Roman Tj" pitchFamily="18" charset="-52"/>
              </a:rPr>
              <a:t>пешнињодшуда</a:t>
            </a:r>
            <a:r>
              <a:rPr lang="ru-RU" sz="2400" dirty="0">
                <a:latin typeface="Times New Roman Tj" pitchFamily="18" charset="-52"/>
              </a:rPr>
              <a:t> ва </a:t>
            </a:r>
            <a:r>
              <a:rPr lang="ru-RU" sz="2400" dirty="0" err="1">
                <a:latin typeface="Times New Roman Tj" pitchFamily="18" charset="-52"/>
              </a:rPr>
              <a:t>принсипњои</a:t>
            </a:r>
            <a:r>
              <a:rPr lang="ru-RU" sz="2400" dirty="0">
                <a:latin typeface="Times New Roman Tj" pitchFamily="18" charset="-52"/>
              </a:rPr>
              <a:t> </a:t>
            </a:r>
            <a:r>
              <a:rPr lang="ru-RU" sz="2400" dirty="0" err="1">
                <a:latin typeface="Times New Roman Tj" pitchFamily="18" charset="-52"/>
              </a:rPr>
              <a:t>муќарраргардида</a:t>
            </a:r>
            <a:r>
              <a:rPr lang="ru-RU" sz="2400" dirty="0">
                <a:latin typeface="Times New Roman Tj" pitchFamily="18" charset="-52"/>
              </a:rPr>
              <a:t> аз он </a:t>
            </a:r>
            <a:r>
              <a:rPr lang="ru-RU" sz="2400" dirty="0" err="1">
                <a:latin typeface="Times New Roman Tj" pitchFamily="18" charset="-52"/>
              </a:rPr>
              <a:t>далолат</a:t>
            </a:r>
            <a:r>
              <a:rPr lang="ru-RU" sz="2400" dirty="0">
                <a:latin typeface="Times New Roman Tj" pitchFamily="18" charset="-52"/>
              </a:rPr>
              <a:t> мекунад, ки фаъолияти </a:t>
            </a:r>
            <a:r>
              <a:rPr lang="ru-RU" sz="2400" dirty="0" err="1">
                <a:latin typeface="Times New Roman Tj" pitchFamily="18" charset="-52"/>
              </a:rPr>
              <a:t>зарурї</a:t>
            </a:r>
            <a:r>
              <a:rPr lang="ru-RU" sz="2400" dirty="0">
                <a:latin typeface="Times New Roman Tj" pitchFamily="18" charset="-52"/>
              </a:rPr>
              <a:t> ва </a:t>
            </a:r>
            <a:r>
              <a:rPr lang="ru-RU" sz="2400" dirty="0" err="1">
                <a:latin typeface="Times New Roman Tj" pitchFamily="18" charset="-52"/>
              </a:rPr>
              <a:t>муњими</a:t>
            </a:r>
            <a:r>
              <a:rPr lang="ru-RU" sz="2400" dirty="0">
                <a:latin typeface="Times New Roman Tj" pitchFamily="18" charset="-52"/>
              </a:rPr>
              <a:t> ин </a:t>
            </a:r>
            <a:r>
              <a:rPr lang="ru-RU" sz="2400" dirty="0" err="1">
                <a:latin typeface="Times New Roman Tj" pitchFamily="18" charset="-52"/>
              </a:rPr>
              <a:t>маќомот</a:t>
            </a:r>
            <a:r>
              <a:rPr lang="ru-RU" sz="2400" dirty="0">
                <a:latin typeface="Times New Roman Tj" pitchFamily="18" charset="-52"/>
              </a:rPr>
              <a:t> </a:t>
            </a:r>
            <a:r>
              <a:rPr lang="ru-RU" sz="2400" dirty="0" err="1">
                <a:latin typeface="Times New Roman Tj" pitchFamily="18" charset="-52"/>
              </a:rPr>
              <a:t>имрўз</a:t>
            </a:r>
            <a:r>
              <a:rPr lang="ru-RU" sz="2400" dirty="0">
                <a:latin typeface="Times New Roman Tj" pitchFamily="18" charset="-52"/>
              </a:rPr>
              <a:t> то ба охир танзими </a:t>
            </a:r>
            <a:r>
              <a:rPr lang="ru-RU" sz="2400" dirty="0" err="1">
                <a:latin typeface="Times New Roman Tj" pitchFamily="18" charset="-52"/>
              </a:rPr>
              <a:t>меъёрию</a:t>
            </a:r>
            <a:r>
              <a:rPr lang="ru-RU" sz="2400" dirty="0">
                <a:latin typeface="Times New Roman Tj" pitchFamily="18" charset="-52"/>
              </a:rPr>
              <a:t> </a:t>
            </a:r>
            <a:r>
              <a:rPr lang="ru-RU" sz="2400" dirty="0" err="1">
                <a:latin typeface="Times New Roman Tj" pitchFamily="18" charset="-52"/>
              </a:rPr>
              <a:t>њуќуќии</a:t>
            </a:r>
            <a:r>
              <a:rPr lang="ru-RU" sz="2400" dirty="0">
                <a:latin typeface="Times New Roman Tj" pitchFamily="18" charset="-52"/>
              </a:rPr>
              <a:t> худро </a:t>
            </a:r>
            <a:r>
              <a:rPr lang="ru-RU" sz="2400" dirty="0" err="1">
                <a:latin typeface="Times New Roman Tj" pitchFamily="18" charset="-52"/>
              </a:rPr>
              <a:t>наёфтааст</a:t>
            </a:r>
            <a:r>
              <a:rPr lang="ru-RU" dirty="0">
                <a:latin typeface="Times New Roman Tj" pitchFamily="18" charset="-52"/>
              </a:rPr>
              <a:t>. </a:t>
            </a:r>
          </a:p>
        </p:txBody>
      </p:sp>
    </p:spTree>
    <p:extLst>
      <p:ext uri="{BB962C8B-B14F-4D97-AF65-F5344CB8AC3E}">
        <p14:creationId xmlns:p14="http://schemas.microsoft.com/office/powerpoint/2010/main" val="573315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3672" y="257032"/>
            <a:ext cx="8482584" cy="4674632"/>
          </a:xfrm>
        </p:spPr>
        <p:txBody>
          <a:bodyPr/>
          <a:lstStyle/>
          <a:p>
            <a:pPr algn="just"/>
            <a:r>
              <a:rPr lang="ru-RU" sz="1600" dirty="0">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Бешубња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сатњи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баланди</a:t>
            </a:r>
            <a:r>
              <a:rPr lang="ru-RU" sz="1600" dirty="0">
                <a:effectLst>
                  <a:outerShdw blurRad="38100" dist="38100" dir="2700000" algn="tl">
                    <a:srgbClr val="000000">
                      <a:alpha val="43137"/>
                    </a:srgbClr>
                  </a:outerShdw>
                </a:effectLst>
                <a:latin typeface="Times New Roman Tj" pitchFamily="18" charset="-52"/>
              </a:rPr>
              <a:t> рушди </a:t>
            </a:r>
            <a:r>
              <a:rPr lang="ru-RU" sz="1600" dirty="0" err="1">
                <a:effectLst>
                  <a:outerShdw blurRad="38100" dist="38100" dir="2700000" algn="tl">
                    <a:srgbClr val="000000">
                      <a:alpha val="43137"/>
                    </a:srgbClr>
                  </a:outerShdw>
                </a:effectLst>
                <a:latin typeface="Times New Roman Tj" pitchFamily="18" charset="-52"/>
              </a:rPr>
              <a:t>љомеаи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шањрвандї</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нишондињандаи</a:t>
            </a:r>
            <a:r>
              <a:rPr lang="ru-RU" sz="1600" dirty="0">
                <a:effectLst>
                  <a:outerShdw blurRad="38100" dist="38100" dir="2700000" algn="tl">
                    <a:srgbClr val="000000">
                      <a:alpha val="43137"/>
                    </a:srgbClr>
                  </a:outerShdw>
                </a:effectLst>
                <a:latin typeface="Times New Roman Tj" pitchFamily="18" charset="-52"/>
              </a:rPr>
              <a:t> асосии </a:t>
            </a:r>
            <a:r>
              <a:rPr lang="ru-RU" sz="1600" dirty="0" err="1">
                <a:effectLst>
                  <a:outerShdw blurRad="38100" dist="38100" dir="2700000" algn="tl">
                    <a:srgbClr val="000000">
                      <a:alpha val="43137"/>
                    </a:srgbClr>
                  </a:outerShdw>
                </a:effectLst>
                <a:latin typeface="Times New Roman Tj" pitchFamily="18" charset="-52"/>
              </a:rPr>
              <a:t>бунёди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љомеаи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демократї</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дунявї</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њуќуќасос</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гардидани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давлати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соњибистиќлоли</a:t>
            </a:r>
            <a:r>
              <a:rPr lang="ru-RU" sz="1600" dirty="0">
                <a:effectLst>
                  <a:outerShdw blurRad="38100" dist="38100" dir="2700000" algn="tl">
                    <a:srgbClr val="000000">
                      <a:alpha val="43137"/>
                    </a:srgbClr>
                  </a:outerShdw>
                </a:effectLst>
                <a:latin typeface="Times New Roman Tj" pitchFamily="18" charset="-52"/>
              </a:rPr>
              <a:t> мост. </a:t>
            </a:r>
            <a:r>
              <a:rPr lang="ru-RU" sz="1600" dirty="0" err="1">
                <a:effectLst>
                  <a:outerShdw blurRad="38100" dist="38100" dir="2700000" algn="tl">
                    <a:srgbClr val="000000">
                      <a:alpha val="43137"/>
                    </a:srgbClr>
                  </a:outerShdw>
                </a:effectLst>
                <a:latin typeface="Times New Roman Tj" pitchFamily="18" charset="-52"/>
              </a:rPr>
              <a:t>Њукумати</a:t>
            </a:r>
            <a:r>
              <a:rPr lang="ru-RU" sz="1600" dirty="0">
                <a:effectLst>
                  <a:outerShdw blurRad="38100" dist="38100" dir="2700000" algn="tl">
                    <a:srgbClr val="000000">
                      <a:alpha val="43137"/>
                    </a:srgbClr>
                  </a:outerShdw>
                </a:effectLst>
                <a:latin typeface="Times New Roman Tj" pitchFamily="18" charset="-52"/>
              </a:rPr>
              <a:t> Љумњурии Тољикистон барои </a:t>
            </a:r>
            <a:r>
              <a:rPr lang="ru-RU" sz="1600" dirty="0" err="1">
                <a:effectLst>
                  <a:outerShdw blurRad="38100" dist="38100" dir="2700000" algn="tl">
                    <a:srgbClr val="000000">
                      <a:alpha val="43137"/>
                    </a:srgbClr>
                  </a:outerShdw>
                </a:effectLst>
                <a:latin typeface="Times New Roman Tj" pitchFamily="18" charset="-52"/>
              </a:rPr>
              <a:t>ташаккули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бонизоми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љомеаи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шањрвандї</a:t>
            </a:r>
            <a:r>
              <a:rPr lang="ru-RU" sz="1600" dirty="0">
                <a:effectLst>
                  <a:outerShdw blurRad="38100" dist="38100" dir="2700000" algn="tl">
                    <a:srgbClr val="000000">
                      <a:alpha val="43137"/>
                    </a:srgbClr>
                  </a:outerShdw>
                </a:effectLst>
                <a:latin typeface="Times New Roman Tj" pitchFamily="18" charset="-52"/>
              </a:rPr>
              <a:t> заминаи </a:t>
            </a:r>
            <a:r>
              <a:rPr lang="ru-RU" sz="1600" dirty="0" err="1">
                <a:effectLst>
                  <a:outerShdw blurRad="38100" dist="38100" dir="2700000" algn="tl">
                    <a:srgbClr val="000000">
                      <a:alpha val="43137"/>
                    </a:srgbClr>
                  </a:outerShdw>
                </a:effectLst>
                <a:latin typeface="Times New Roman Tj" pitchFamily="18" charset="-52"/>
              </a:rPr>
              <a:t>боэътимоди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меъёрии</a:t>
            </a:r>
            <a:r>
              <a:rPr lang="ru-RU" sz="1600" dirty="0">
                <a:effectLst>
                  <a:outerShdw blurRad="38100" dist="38100" dir="2700000" algn="tl">
                    <a:srgbClr val="000000">
                      <a:alpha val="43137"/>
                    </a:srgbClr>
                  </a:outerShdw>
                </a:effectLst>
                <a:latin typeface="Times New Roman Tj" pitchFamily="18" charset="-52"/>
              </a:rPr>
              <a:t> њуќуќї </a:t>
            </a:r>
            <a:r>
              <a:rPr lang="ru-RU" sz="1600" dirty="0" err="1">
                <a:effectLst>
                  <a:outerShdw blurRad="38100" dist="38100" dir="2700000" algn="tl">
                    <a:srgbClr val="000000">
                      <a:alpha val="43137"/>
                    </a:srgbClr>
                  </a:outerShdw>
                </a:effectLst>
                <a:latin typeface="Times New Roman Tj" pitchFamily="18" charset="-52"/>
              </a:rPr>
              <a:t>фароњам</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овардааст</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Инро</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мо</a:t>
            </a:r>
            <a:r>
              <a:rPr lang="ru-RU" sz="1600" dirty="0">
                <a:effectLst>
                  <a:outerShdw blurRad="38100" dist="38100" dir="2700000" algn="tl">
                    <a:srgbClr val="000000">
                      <a:alpha val="43137"/>
                    </a:srgbClr>
                  </a:outerShdw>
                </a:effectLst>
                <a:latin typeface="Times New Roman Tj" pitchFamily="18" charset="-52"/>
              </a:rPr>
              <a:t> дар мисоли </a:t>
            </a:r>
            <a:r>
              <a:rPr lang="ru-RU" sz="1600" dirty="0" err="1">
                <a:effectLst>
                  <a:outerShdw blurRad="38100" dist="38100" dir="2700000" algn="tl">
                    <a:srgbClr val="000000">
                      <a:alpha val="43137"/>
                    </a:srgbClr>
                  </a:outerShdw>
                </a:effectLst>
                <a:latin typeface="Times New Roman Tj" pitchFamily="18" charset="-52"/>
              </a:rPr>
              <a:t>ќабули</a:t>
            </a:r>
            <a:r>
              <a:rPr lang="ru-RU" sz="1600" dirty="0">
                <a:effectLst>
                  <a:outerShdw blurRad="38100" dist="38100" dir="2700000" algn="tl">
                    <a:srgbClr val="000000">
                      <a:alpha val="43137"/>
                    </a:srgbClr>
                  </a:outerShdw>
                </a:effectLst>
                <a:latin typeface="Times New Roman Tj" pitchFamily="18" charset="-52"/>
              </a:rPr>
              <a:t> як </a:t>
            </a:r>
            <a:r>
              <a:rPr lang="ru-RU" sz="1600" dirty="0" err="1">
                <a:effectLst>
                  <a:outerShdw blurRad="38100" dist="38100" dir="2700000" algn="tl">
                    <a:srgbClr val="000000">
                      <a:alpha val="43137"/>
                    </a:srgbClr>
                  </a:outerShdw>
                </a:effectLst>
                <a:latin typeface="Times New Roman Tj" pitchFamily="18" charset="-52"/>
              </a:rPr>
              <a:t>чанд</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ќонунњо</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метавонем</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исбот</a:t>
            </a:r>
            <a:r>
              <a:rPr lang="ru-RU" sz="1600" dirty="0">
                <a:effectLst>
                  <a:outerShdw blurRad="38100" dist="38100" dir="2700000" algn="tl">
                    <a:srgbClr val="000000">
                      <a:alpha val="43137"/>
                    </a:srgbClr>
                  </a:outerShdw>
                </a:effectLst>
                <a:latin typeface="Times New Roman Tj" pitchFamily="18" charset="-52"/>
              </a:rPr>
              <a:t> намоем. Ба </a:t>
            </a:r>
            <a:r>
              <a:rPr lang="ru-RU" sz="1600" dirty="0" err="1">
                <a:effectLst>
                  <a:outerShdw blurRad="38100" dist="38100" dir="2700000" algn="tl">
                    <a:srgbClr val="000000">
                      <a:alpha val="43137"/>
                    </a:srgbClr>
                  </a:outerShdw>
                </a:effectLst>
                <a:latin typeface="Times New Roman Tj" pitchFamily="18" charset="-52"/>
              </a:rPr>
              <a:t>монанди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Ќонунњои</a:t>
            </a:r>
            <a:r>
              <a:rPr lang="ru-RU" sz="1600" dirty="0">
                <a:effectLst>
                  <a:outerShdw blurRad="38100" dist="38100" dir="2700000" algn="tl">
                    <a:srgbClr val="000000">
                      <a:alpha val="43137"/>
                    </a:srgbClr>
                  </a:outerShdw>
                </a:effectLst>
                <a:latin typeface="Times New Roman Tj" pitchFamily="18" charset="-52"/>
              </a:rPr>
              <a:t> Љумњурии Тољикистон «Дар бораи маќомоти </a:t>
            </a:r>
            <a:r>
              <a:rPr lang="ru-RU" sz="1600" dirty="0" err="1">
                <a:effectLst>
                  <a:outerShdw blurRad="38100" dist="38100" dir="2700000" algn="tl">
                    <a:srgbClr val="000000">
                      <a:alpha val="43137"/>
                    </a:srgbClr>
                  </a:outerShdw>
                </a:effectLst>
                <a:latin typeface="Times New Roman Tj" pitchFamily="18" charset="-52"/>
              </a:rPr>
              <a:t>худидоракунии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шањрак</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дењот</a:t>
            </a:r>
            <a:r>
              <a:rPr lang="ru-RU" sz="1600" dirty="0">
                <a:effectLst>
                  <a:outerShdw blurRad="38100" dist="38100" dir="2700000" algn="tl">
                    <a:srgbClr val="000000">
                      <a:alpha val="43137"/>
                    </a:srgbClr>
                  </a:outerShdw>
                </a:effectLst>
                <a:latin typeface="Times New Roman Tj" pitchFamily="18" charset="-52"/>
              </a:rPr>
              <a:t>», «Дар бораи маќомоти </a:t>
            </a:r>
            <a:r>
              <a:rPr lang="ru-RU" sz="1600" dirty="0" err="1">
                <a:effectLst>
                  <a:outerShdw blurRad="38100" dist="38100" dir="2700000" algn="tl">
                    <a:srgbClr val="000000">
                      <a:alpha val="43137"/>
                    </a:srgbClr>
                  </a:outerShdw>
                </a:effectLst>
                <a:latin typeface="Times New Roman Tj" pitchFamily="18" charset="-52"/>
              </a:rPr>
              <a:t>худфаъолияти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љамъиятї</a:t>
            </a:r>
            <a:r>
              <a:rPr lang="ru-RU" sz="1600" dirty="0">
                <a:effectLst>
                  <a:outerShdw blurRad="38100" dist="38100" dir="2700000" algn="tl">
                    <a:srgbClr val="000000">
                      <a:alpha val="43137"/>
                    </a:srgbClr>
                  </a:outerShdw>
                </a:effectLst>
                <a:latin typeface="Times New Roman Tj" pitchFamily="18" charset="-52"/>
              </a:rPr>
              <a:t>», «Дар бораи </a:t>
            </a:r>
            <a:r>
              <a:rPr lang="ru-RU" sz="1600" dirty="0" err="1">
                <a:effectLst>
                  <a:outerShdw blurRad="38100" dist="38100" dir="2700000" algn="tl">
                    <a:srgbClr val="000000">
                      <a:alpha val="43137"/>
                    </a:srgbClr>
                  </a:outerShdw>
                </a:effectLst>
                <a:latin typeface="Times New Roman Tj" pitchFamily="18" charset="-52"/>
              </a:rPr>
              <a:t>иттињодияњои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љамъиятї</a:t>
            </a:r>
            <a:r>
              <a:rPr lang="ru-RU" sz="1600" dirty="0">
                <a:effectLst>
                  <a:outerShdw blurRad="38100" dist="38100" dir="2700000" algn="tl">
                    <a:srgbClr val="000000">
                      <a:alpha val="43137"/>
                    </a:srgbClr>
                  </a:outerShdw>
                </a:effectLst>
                <a:latin typeface="Times New Roman Tj" pitchFamily="18" charset="-52"/>
              </a:rPr>
              <a:t>», «Дар бораи фаъолияти </a:t>
            </a:r>
            <a:r>
              <a:rPr lang="ru-RU" sz="1600" dirty="0" err="1">
                <a:effectLst>
                  <a:outerShdw blurRad="38100" dist="38100" dir="2700000" algn="tl">
                    <a:srgbClr val="000000">
                      <a:alpha val="43137"/>
                    </a:srgbClr>
                  </a:outerShdw>
                </a:effectLst>
                <a:latin typeface="Times New Roman Tj" pitchFamily="18" charset="-52"/>
              </a:rPr>
              <a:t>эњсонкорї</a:t>
            </a:r>
            <a:r>
              <a:rPr lang="ru-RU" sz="1600" dirty="0">
                <a:effectLst>
                  <a:outerShdw blurRad="38100" dist="38100" dir="2700000" algn="tl">
                    <a:srgbClr val="000000">
                      <a:alpha val="43137"/>
                    </a:srgbClr>
                  </a:outerShdw>
                </a:effectLst>
                <a:latin typeface="Times New Roman Tj" pitchFamily="18" charset="-52"/>
              </a:rPr>
              <a:t>», «Дар бораи </a:t>
            </a:r>
            <a:r>
              <a:rPr lang="ru-RU" sz="1600" dirty="0" err="1">
                <a:effectLst>
                  <a:outerShdw blurRad="38100" dist="38100" dir="2700000" algn="tl">
                    <a:srgbClr val="000000">
                      <a:alpha val="43137"/>
                    </a:srgbClr>
                  </a:outerShdw>
                </a:effectLst>
                <a:latin typeface="Times New Roman Tj" pitchFamily="18" charset="-52"/>
              </a:rPr>
              <a:t>созмонњои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ѓайритиљоратї</a:t>
            </a:r>
            <a:r>
              <a:rPr lang="ru-RU" sz="1600" dirty="0">
                <a:effectLst>
                  <a:outerShdw blurRad="38100" dist="38100" dir="2700000" algn="tl">
                    <a:srgbClr val="000000">
                      <a:alpha val="43137"/>
                    </a:srgbClr>
                  </a:outerShdw>
                </a:effectLst>
                <a:latin typeface="Times New Roman Tj" pitchFamily="18" charset="-52"/>
              </a:rPr>
              <a:t>», «Дар бораи фаъолияти </a:t>
            </a:r>
            <a:r>
              <a:rPr lang="ru-RU" sz="1600" dirty="0" err="1">
                <a:effectLst>
                  <a:outerShdw blurRad="38100" dist="38100" dir="2700000" algn="tl">
                    <a:srgbClr val="000000">
                      <a:alpha val="43137"/>
                    </a:srgbClr>
                  </a:outerShdw>
                </a:effectLst>
                <a:latin typeface="Times New Roman Tj" pitchFamily="18" charset="-52"/>
              </a:rPr>
              <a:t>волонтёрї</a:t>
            </a:r>
            <a:r>
              <a:rPr lang="ru-RU" sz="1600" dirty="0">
                <a:effectLst>
                  <a:outerShdw blurRad="38100" dist="38100" dir="2700000" algn="tl">
                    <a:srgbClr val="000000">
                      <a:alpha val="43137"/>
                    </a:srgbClr>
                  </a:outerShdw>
                </a:effectLst>
                <a:latin typeface="Times New Roman Tj" pitchFamily="18" charset="-52"/>
              </a:rPr>
              <a:t>», «Дар бораи </a:t>
            </a:r>
            <a:r>
              <a:rPr lang="ru-RU" sz="1600" dirty="0" err="1">
                <a:effectLst>
                  <a:outerShdw blurRad="38100" dist="38100" dir="2700000" algn="tl">
                    <a:srgbClr val="000000">
                      <a:alpha val="43137"/>
                    </a:srgbClr>
                  </a:outerShdw>
                </a:effectLst>
                <a:latin typeface="Times New Roman Tj" pitchFamily="18" charset="-52"/>
              </a:rPr>
              <a:t>шарикии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иљтимої</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созишномањо</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шартномањои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коллективї</a:t>
            </a:r>
            <a:r>
              <a:rPr lang="ru-RU" sz="1600" dirty="0">
                <a:effectLst>
                  <a:outerShdw blurRad="38100" dist="38100" dir="2700000" algn="tl">
                    <a:srgbClr val="000000">
                      <a:alpha val="43137"/>
                    </a:srgbClr>
                  </a:outerShdw>
                </a:effectLst>
                <a:latin typeface="Times New Roman Tj" pitchFamily="18" charset="-52"/>
              </a:rPr>
              <a:t>» ва дар </a:t>
            </a:r>
            <a:r>
              <a:rPr lang="ru-RU" sz="1600" dirty="0" err="1">
                <a:effectLst>
                  <a:outerShdw blurRad="38100" dist="38100" dir="2700000" algn="tl">
                    <a:srgbClr val="000000">
                      <a:alpha val="43137"/>
                    </a:srgbClr>
                  </a:outerShdw>
                </a:effectLst>
                <a:latin typeface="Times New Roman Tj" pitchFamily="18" charset="-52"/>
              </a:rPr>
              <a:t>дањњо</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санадњои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меъёрии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њуќуќии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љумњурї</a:t>
            </a:r>
            <a:r>
              <a:rPr lang="ru-RU" sz="1600" dirty="0">
                <a:effectLst>
                  <a:outerShdw blurRad="38100" dist="38100" dir="2700000" algn="tl">
                    <a:srgbClr val="000000">
                      <a:alpha val="43137"/>
                    </a:srgbClr>
                  </a:outerShdw>
                </a:effectLst>
                <a:latin typeface="Times New Roman Tj" pitchFamily="18" charset="-52"/>
              </a:rPr>
              <a:t> танзими худро </a:t>
            </a:r>
            <a:r>
              <a:rPr lang="ru-RU" sz="1600" dirty="0" err="1">
                <a:effectLst>
                  <a:outerShdw blurRad="38100" dist="38100" dir="2700000" algn="tl">
                    <a:srgbClr val="000000">
                      <a:alpha val="43137"/>
                    </a:srgbClr>
                  </a:outerShdw>
                </a:effectLst>
                <a:latin typeface="Times New Roman Tj" pitchFamily="18" charset="-52"/>
              </a:rPr>
              <a:t>ёфтааст</a:t>
            </a:r>
            <a:r>
              <a:rPr lang="ru-RU" sz="1600" dirty="0">
                <a:effectLst>
                  <a:outerShdw blurRad="38100" dist="38100" dir="2700000" algn="tl">
                    <a:srgbClr val="000000">
                      <a:alpha val="43137"/>
                    </a:srgbClr>
                  </a:outerShdw>
                </a:effectLst>
                <a:latin typeface="Times New Roman Tj" pitchFamily="18" charset="-52"/>
              </a:rPr>
              <a:t>. Президенти Љумњурии Тољикистон </a:t>
            </a:r>
            <a:r>
              <a:rPr lang="ru-RU" sz="1600" dirty="0" err="1">
                <a:effectLst>
                  <a:outerShdw blurRad="38100" dist="38100" dir="2700000" algn="tl">
                    <a:srgbClr val="000000">
                      <a:alpha val="43137"/>
                    </a:srgbClr>
                  </a:outerShdw>
                </a:effectLst>
                <a:latin typeface="Times New Roman Tj" pitchFamily="18" charset="-52"/>
              </a:rPr>
              <a:t>муњтарам</a:t>
            </a:r>
            <a:r>
              <a:rPr lang="ru-RU" sz="1600" dirty="0">
                <a:effectLst>
                  <a:outerShdw blurRad="38100" dist="38100" dir="2700000" algn="tl">
                    <a:srgbClr val="000000">
                      <a:alpha val="43137"/>
                    </a:srgbClr>
                  </a:outerShdw>
                </a:effectLst>
                <a:latin typeface="Times New Roman Tj" pitchFamily="18" charset="-52"/>
              </a:rPr>
              <a:t> Эмомалї </a:t>
            </a:r>
            <a:r>
              <a:rPr lang="ru-RU" sz="1600" dirty="0" err="1">
                <a:effectLst>
                  <a:outerShdw blurRad="38100" dist="38100" dir="2700000" algn="tl">
                    <a:srgbClr val="000000">
                      <a:alpha val="43137"/>
                    </a:srgbClr>
                  </a:outerShdw>
                </a:effectLst>
                <a:latin typeface="Times New Roman Tj" pitchFamily="18" charset="-52"/>
              </a:rPr>
              <a:t>Рањмон</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Њукумати</a:t>
            </a:r>
            <a:r>
              <a:rPr lang="ru-RU" sz="1600" dirty="0">
                <a:effectLst>
                  <a:outerShdw blurRad="38100" dist="38100" dir="2700000" algn="tl">
                    <a:srgbClr val="000000">
                      <a:alpha val="43137"/>
                    </a:srgbClr>
                  </a:outerShdw>
                </a:effectLst>
                <a:latin typeface="Times New Roman Tj" pitchFamily="18" charset="-52"/>
              </a:rPr>
              <a:t> Љумњурии Тољикистон ањамияти </a:t>
            </a:r>
            <a:r>
              <a:rPr lang="ru-RU" sz="1600" dirty="0" err="1">
                <a:effectLst>
                  <a:outerShdw blurRad="38100" dist="38100" dir="2700000" algn="tl">
                    <a:srgbClr val="000000">
                      <a:alpha val="43137"/>
                    </a:srgbClr>
                  </a:outerShdw>
                </a:effectLst>
                <a:latin typeface="Times New Roman Tj" pitchFamily="18" charset="-52"/>
              </a:rPr>
              <a:t>њамкорию</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њамшарикии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тамоми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бахшњои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љомеаро</a:t>
            </a:r>
            <a:r>
              <a:rPr lang="ru-RU" sz="1600" dirty="0">
                <a:effectLst>
                  <a:outerShdw blurRad="38100" dist="38100" dir="2700000" algn="tl">
                    <a:srgbClr val="000000">
                      <a:alpha val="43137"/>
                    </a:srgbClr>
                  </a:outerShdw>
                </a:effectLst>
                <a:latin typeface="Times New Roman Tj" pitchFamily="18" charset="-52"/>
              </a:rPr>
              <a:t> барои </a:t>
            </a:r>
            <a:r>
              <a:rPr lang="ru-RU" sz="1600" dirty="0" err="1">
                <a:effectLst>
                  <a:outerShdw blurRad="38100" dist="38100" dir="2700000" algn="tl">
                    <a:srgbClr val="000000">
                      <a:alpha val="43137"/>
                    </a:srgbClr>
                  </a:outerShdw>
                </a:effectLst>
                <a:latin typeface="Times New Roman Tj" pitchFamily="18" charset="-52"/>
              </a:rPr>
              <a:t>тањкими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пояњои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истиќлолият</a:t>
            </a:r>
            <a:r>
              <a:rPr lang="ru-RU" sz="1600" dirty="0">
                <a:effectLst>
                  <a:outerShdw blurRad="38100" dist="38100" dir="2700000" algn="tl">
                    <a:srgbClr val="000000">
                      <a:alpha val="43137"/>
                    </a:srgbClr>
                  </a:outerShdw>
                </a:effectLst>
                <a:latin typeface="Times New Roman Tj" pitchFamily="18" charset="-52"/>
              </a:rPr>
              <a:t>, вањдати миллї ва </a:t>
            </a:r>
            <a:r>
              <a:rPr lang="ru-RU" sz="1600" dirty="0" err="1">
                <a:effectLst>
                  <a:outerShdw blurRad="38100" dist="38100" dir="2700000" algn="tl">
                    <a:srgbClr val="000000">
                      <a:alpha val="43137"/>
                    </a:srgbClr>
                  </a:outerShdw>
                </a:effectLst>
                <a:latin typeface="Times New Roman Tj" pitchFamily="18" charset="-52"/>
              </a:rPr>
              <a:t>пешрафти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љомеа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пайваста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таъкид</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мекунанд</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Љаноби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Олї</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муњтарам</a:t>
            </a:r>
            <a:r>
              <a:rPr lang="ru-RU" sz="1600" dirty="0">
                <a:effectLst>
                  <a:outerShdw blurRad="38100" dist="38100" dir="2700000" algn="tl">
                    <a:srgbClr val="000000">
                      <a:alpha val="43137"/>
                    </a:srgbClr>
                  </a:outerShdw>
                </a:effectLst>
                <a:latin typeface="Times New Roman Tj" pitchFamily="18" charset="-52"/>
              </a:rPr>
              <a:t> Эмомалї </a:t>
            </a:r>
            <a:r>
              <a:rPr lang="ru-RU" sz="1600" dirty="0" err="1">
                <a:effectLst>
                  <a:outerShdw blurRad="38100" dist="38100" dir="2700000" algn="tl">
                    <a:srgbClr val="000000">
                      <a:alpha val="43137"/>
                    </a:srgbClr>
                  </a:outerShdw>
                </a:effectLst>
                <a:latin typeface="Times New Roman Tj" pitchFamily="18" charset="-52"/>
              </a:rPr>
              <a:t>Рањмон</a:t>
            </a:r>
            <a:r>
              <a:rPr lang="ru-RU" sz="1600" dirty="0">
                <a:effectLst>
                  <a:outerShdw blurRad="38100" dist="38100" dir="2700000" algn="tl">
                    <a:srgbClr val="000000">
                      <a:alpha val="43137"/>
                    </a:srgbClr>
                  </a:outerShdw>
                </a:effectLst>
                <a:latin typeface="Times New Roman Tj" pitchFamily="18" charset="-52"/>
              </a:rPr>
              <a:t> дар Паёми худ ба </a:t>
            </a:r>
            <a:r>
              <a:rPr lang="ru-RU" sz="1600" dirty="0" err="1">
                <a:effectLst>
                  <a:outerShdw blurRad="38100" dist="38100" dir="2700000" algn="tl">
                    <a:srgbClr val="000000">
                      <a:alpha val="43137"/>
                    </a:srgbClr>
                  </a:outerShdw>
                </a:effectLst>
                <a:latin typeface="Times New Roman Tj" pitchFamily="18" charset="-52"/>
              </a:rPr>
              <a:t>Маљлиси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Олии</a:t>
            </a:r>
            <a:r>
              <a:rPr lang="ru-RU" sz="1600" dirty="0">
                <a:effectLst>
                  <a:outerShdw blurRad="38100" dist="38100" dir="2700000" algn="tl">
                    <a:srgbClr val="000000">
                      <a:alpha val="43137"/>
                    </a:srgbClr>
                  </a:outerShdw>
                </a:effectLst>
                <a:latin typeface="Times New Roman Tj" pitchFamily="18" charset="-52"/>
              </a:rPr>
              <a:t> Љумњурии Тољикистон </a:t>
            </a:r>
            <a:r>
              <a:rPr lang="ru-RU" sz="1600" dirty="0" err="1">
                <a:effectLst>
                  <a:outerShdw blurRad="38100" dist="38100" dir="2700000" algn="tl">
                    <a:srgbClr val="000000">
                      <a:alpha val="43137"/>
                    </a:srgbClr>
                  </a:outerShdw>
                </a:effectLst>
                <a:latin typeface="Times New Roman Tj" pitchFamily="18" charset="-52"/>
              </a:rPr>
              <a:t>њануз</a:t>
            </a:r>
            <a:r>
              <a:rPr lang="ru-RU" sz="1600" dirty="0">
                <a:effectLst>
                  <a:outerShdw blurRad="38100" dist="38100" dir="2700000" algn="tl">
                    <a:srgbClr val="000000">
                      <a:alpha val="43137"/>
                    </a:srgbClr>
                  </a:outerShdw>
                </a:effectLst>
                <a:latin typeface="Times New Roman Tj" pitchFamily="18" charset="-52"/>
              </a:rPr>
              <a:t> аз 20 апрели соли 2011 </a:t>
            </a:r>
            <a:r>
              <a:rPr lang="ru-RU" sz="1600" dirty="0" err="1">
                <a:effectLst>
                  <a:outerShdw blurRad="38100" dist="38100" dir="2700000" algn="tl">
                    <a:srgbClr val="000000">
                      <a:alpha val="43137"/>
                    </a:srgbClr>
                  </a:outerShdw>
                </a:effectLst>
                <a:latin typeface="Times New Roman Tj" pitchFamily="18" charset="-52"/>
              </a:rPr>
              <a:t>ќайд</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намуда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буд</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Имрўз</a:t>
            </a:r>
            <a:r>
              <a:rPr lang="ru-RU" sz="1600" dirty="0">
                <a:effectLst>
                  <a:outerShdw blurRad="38100" dist="38100" dir="2700000" algn="tl">
                    <a:srgbClr val="000000">
                      <a:alpha val="43137"/>
                    </a:srgbClr>
                  </a:outerShdw>
                </a:effectLst>
                <a:latin typeface="Times New Roman Tj" pitchFamily="18" charset="-52"/>
              </a:rPr>
              <a:t> дар Тољикистон </a:t>
            </a:r>
            <a:r>
              <a:rPr lang="ru-RU" sz="1600" dirty="0" err="1">
                <a:effectLst>
                  <a:outerShdw blurRad="38100" dist="38100" dir="2700000" algn="tl">
                    <a:srgbClr val="000000">
                      <a:alpha val="43137"/>
                    </a:srgbClr>
                  </a:outerShdw>
                </a:effectLst>
                <a:latin typeface="Times New Roman Tj" pitchFamily="18" charset="-52"/>
              </a:rPr>
              <a:t>муњити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њуќуќии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љомеаи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шањрванди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мављуд</a:t>
            </a:r>
            <a:r>
              <a:rPr lang="ru-RU" sz="1600" dirty="0">
                <a:effectLst>
                  <a:outerShdw blurRad="38100" dist="38100" dir="2700000" algn="tl">
                    <a:srgbClr val="000000">
                      <a:alpha val="43137"/>
                    </a:srgbClr>
                  </a:outerShdw>
                </a:effectLst>
                <a:latin typeface="Times New Roman Tj" pitchFamily="18" charset="-52"/>
              </a:rPr>
              <a:t> аст, </a:t>
            </a:r>
            <a:r>
              <a:rPr lang="ru-RU" sz="1600" dirty="0" err="1">
                <a:effectLst>
                  <a:outerShdw blurRad="38100" dist="38100" dir="2700000" algn="tl">
                    <a:srgbClr val="000000">
                      <a:alpha val="43137"/>
                    </a:srgbClr>
                  </a:outerShdw>
                </a:effectLst>
                <a:latin typeface="Times New Roman Tj" pitchFamily="18" charset="-52"/>
              </a:rPr>
              <a:t>яъне</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асосњои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љомеае</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фароњам</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оварда</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шуданд</a:t>
            </a:r>
            <a:r>
              <a:rPr lang="ru-RU" sz="1600" dirty="0">
                <a:effectLst>
                  <a:outerShdw blurRad="38100" dist="38100" dir="2700000" algn="tl">
                    <a:srgbClr val="000000">
                      <a:alpha val="43137"/>
                    </a:srgbClr>
                  </a:outerShdw>
                </a:effectLst>
                <a:latin typeface="Times New Roman Tj" pitchFamily="18" charset="-52"/>
              </a:rPr>
              <a:t>, ки ба фаъолияти </a:t>
            </a:r>
            <a:r>
              <a:rPr lang="ru-RU" sz="1600" dirty="0" err="1">
                <a:effectLst>
                  <a:outerShdw blurRad="38100" dist="38100" dir="2700000" algn="tl">
                    <a:srgbClr val="000000">
                      <a:alpha val="43137"/>
                    </a:srgbClr>
                  </a:outerShdw>
                </a:effectLst>
                <a:latin typeface="Times New Roman Tj" pitchFamily="18" charset="-52"/>
              </a:rPr>
              <a:t>тамоми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мардум</a:t>
            </a:r>
            <a:r>
              <a:rPr lang="ru-RU" sz="1600" dirty="0">
                <a:effectLst>
                  <a:outerShdw blurRad="38100" dist="38100" dir="2700000" algn="tl">
                    <a:srgbClr val="000000">
                      <a:alpha val="43137"/>
                    </a:srgbClr>
                  </a:outerShdw>
                </a:effectLst>
                <a:latin typeface="Times New Roman Tj" pitchFamily="18" charset="-52"/>
              </a:rPr>
              <a:t> ва </a:t>
            </a:r>
            <a:r>
              <a:rPr lang="ru-RU" sz="1600" dirty="0" err="1">
                <a:effectLst>
                  <a:outerShdw blurRad="38100" dist="38100" dir="2700000" algn="tl">
                    <a:srgbClr val="000000">
                      <a:alpha val="43137"/>
                    </a:srgbClr>
                  </a:outerShdw>
                </a:effectLst>
                <a:latin typeface="Times New Roman Tj" pitchFamily="18" charset="-52"/>
              </a:rPr>
              <a:t>мавќеи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ватанпарварии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њар</a:t>
            </a:r>
            <a:r>
              <a:rPr lang="ru-RU" sz="1600" dirty="0">
                <a:effectLst>
                  <a:outerShdw blurRad="38100" dist="38100" dir="2700000" algn="tl">
                    <a:srgbClr val="000000">
                      <a:alpha val="43137"/>
                    </a:srgbClr>
                  </a:outerShdw>
                </a:effectLst>
                <a:latin typeface="Times New Roman Tj" pitchFamily="18" charset="-52"/>
              </a:rPr>
              <a:t> як </a:t>
            </a:r>
            <a:r>
              <a:rPr lang="ru-RU" sz="1600" dirty="0" err="1">
                <a:effectLst>
                  <a:outerShdw blurRad="38100" dist="38100" dir="2700000" algn="tl">
                    <a:srgbClr val="000000">
                      <a:alpha val="43137"/>
                    </a:srgbClr>
                  </a:outerShdw>
                </a:effectLst>
                <a:latin typeface="Times New Roman Tj" pitchFamily="18" charset="-52"/>
              </a:rPr>
              <a:t>шахс</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такя</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менамояд</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Маълум</a:t>
            </a:r>
            <a:r>
              <a:rPr lang="ru-RU" sz="1600" dirty="0">
                <a:effectLst>
                  <a:outerShdw blurRad="38100" dist="38100" dir="2700000" algn="tl">
                    <a:srgbClr val="000000">
                      <a:alpha val="43137"/>
                    </a:srgbClr>
                  </a:outerShdw>
                </a:effectLst>
                <a:latin typeface="Times New Roman Tj" pitchFamily="18" charset="-52"/>
              </a:rPr>
              <a:t> аст, ки </a:t>
            </a:r>
            <a:r>
              <a:rPr lang="ru-RU" sz="1600" dirty="0" err="1">
                <a:effectLst>
                  <a:outerShdw blurRad="38100" dist="38100" dir="2700000" algn="tl">
                    <a:srgbClr val="000000">
                      <a:alpha val="43137"/>
                    </a:srgbClr>
                  </a:outerShdw>
                </a:effectLst>
                <a:latin typeface="Times New Roman Tj" pitchFamily="18" charset="-52"/>
              </a:rPr>
              <a:t>тањкурсии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мустањками</a:t>
            </a:r>
            <a:r>
              <a:rPr lang="ru-RU" sz="1600" dirty="0">
                <a:effectLst>
                  <a:outerShdw blurRad="38100" dist="38100" dir="2700000" algn="tl">
                    <a:srgbClr val="000000">
                      <a:alpha val="43137"/>
                    </a:srgbClr>
                  </a:outerShdw>
                </a:effectLst>
                <a:latin typeface="Times New Roman Tj" pitchFamily="18" charset="-52"/>
              </a:rPr>
              <a:t> демократия ин </a:t>
            </a:r>
            <a:r>
              <a:rPr lang="ru-RU" sz="1600" dirty="0" err="1">
                <a:effectLst>
                  <a:outerShdw blurRad="38100" dist="38100" dir="2700000" algn="tl">
                    <a:srgbClr val="000000">
                      <a:alpha val="43137"/>
                    </a:srgbClr>
                  </a:outerShdw>
                </a:effectLst>
                <a:latin typeface="Times New Roman Tj" pitchFamily="18" charset="-52"/>
              </a:rPr>
              <a:t>љомеаи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воќеан</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шањрвандї</a:t>
            </a:r>
            <a:r>
              <a:rPr lang="ru-RU" sz="1600" dirty="0">
                <a:effectLst>
                  <a:outerShdw blurRad="38100" dist="38100" dir="2700000" algn="tl">
                    <a:srgbClr val="000000">
                      <a:alpha val="43137"/>
                    </a:srgbClr>
                  </a:outerShdw>
                </a:effectLst>
                <a:latin typeface="Times New Roman Tj" pitchFamily="18" charset="-52"/>
              </a:rPr>
              <a:t> мебошад. Дар </a:t>
            </a:r>
            <a:r>
              <a:rPr lang="ru-RU" sz="1600" dirty="0" err="1">
                <a:effectLst>
                  <a:outerShdw blurRad="38100" dist="38100" dir="2700000" algn="tl">
                    <a:srgbClr val="000000">
                      <a:alpha val="43137"/>
                    </a:srgbClr>
                  </a:outerShdw>
                </a:effectLst>
                <a:latin typeface="Times New Roman Tj" pitchFamily="18" charset="-52"/>
              </a:rPr>
              <a:t>кишвари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мо</a:t>
            </a:r>
            <a:r>
              <a:rPr lang="ru-RU" sz="1600" dirty="0">
                <a:effectLst>
                  <a:outerShdw blurRad="38100" dist="38100" dir="2700000" algn="tl">
                    <a:srgbClr val="000000">
                      <a:alpha val="43137"/>
                    </a:srgbClr>
                  </a:outerShdw>
                </a:effectLst>
                <a:latin typeface="Times New Roman Tj" pitchFamily="18" charset="-52"/>
              </a:rPr>
              <a:t> барои чунин </a:t>
            </a:r>
            <a:r>
              <a:rPr lang="ru-RU" sz="1600" dirty="0" err="1">
                <a:effectLst>
                  <a:outerShdw blurRad="38100" dist="38100" dir="2700000" algn="tl">
                    <a:srgbClr val="000000">
                      <a:alpha val="43137"/>
                    </a:srgbClr>
                  </a:outerShdw>
                </a:effectLst>
                <a:latin typeface="Times New Roman Tj" pitchFamily="18" charset="-52"/>
              </a:rPr>
              <a:t>љомеа</a:t>
            </a:r>
            <a:r>
              <a:rPr lang="ru-RU" sz="1600" dirty="0">
                <a:effectLst>
                  <a:outerShdw blurRad="38100" dist="38100" dir="2700000" algn="tl">
                    <a:srgbClr val="000000">
                      <a:alpha val="43137"/>
                    </a:srgbClr>
                  </a:outerShdw>
                </a:effectLst>
                <a:latin typeface="Times New Roman Tj" pitchFamily="18" charset="-52"/>
              </a:rPr>
              <a:t> шароити асосии </a:t>
            </a:r>
            <a:r>
              <a:rPr lang="ru-RU" sz="1600" dirty="0" err="1">
                <a:effectLst>
                  <a:outerShdw blurRad="38100" dist="38100" dir="2700000" algn="tl">
                    <a:srgbClr val="000000">
                      <a:alpha val="43137"/>
                    </a:srgbClr>
                  </a:outerShdw>
                </a:effectLst>
                <a:latin typeface="Times New Roman Tj" pitchFamily="18" charset="-52"/>
              </a:rPr>
              <a:t>сохторї</a:t>
            </a:r>
            <a:r>
              <a:rPr lang="ru-RU" sz="1600" dirty="0">
                <a:effectLst>
                  <a:outerShdw blurRad="38100" dist="38100" dir="2700000" algn="tl">
                    <a:srgbClr val="000000">
                      <a:alpha val="43137"/>
                    </a:srgbClr>
                  </a:outerShdw>
                </a:effectLst>
                <a:latin typeface="Times New Roman Tj" pitchFamily="18" charset="-52"/>
              </a:rPr>
              <a:t> дар шакли </a:t>
            </a:r>
            <a:r>
              <a:rPr lang="ru-RU" sz="1600" dirty="0" err="1">
                <a:effectLst>
                  <a:outerShdw blurRad="38100" dist="38100" dir="2700000" algn="tl">
                    <a:srgbClr val="000000">
                      <a:alpha val="43137"/>
                    </a:srgbClr>
                  </a:outerShdw>
                </a:effectLst>
                <a:latin typeface="Times New Roman Tj" pitchFamily="18" charset="-52"/>
              </a:rPr>
              <a:t>њуќуќи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воќеии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шањрвандон</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љињати</a:t>
            </a:r>
            <a:r>
              <a:rPr lang="ru-RU" sz="1600" dirty="0">
                <a:effectLst>
                  <a:outerShdw blurRad="38100" dist="38100" dir="2700000" algn="tl">
                    <a:srgbClr val="000000">
                      <a:alpha val="43137"/>
                    </a:srgbClr>
                  </a:outerShdw>
                </a:effectLst>
                <a:latin typeface="Times New Roman Tj" pitchFamily="18" charset="-52"/>
              </a:rPr>
              <a:t> ташкили </a:t>
            </a:r>
            <a:r>
              <a:rPr lang="ru-RU" sz="1600" dirty="0" err="1">
                <a:effectLst>
                  <a:outerShdw blurRad="38100" dist="38100" dir="2700000" algn="tl">
                    <a:srgbClr val="000000">
                      <a:alpha val="43137"/>
                    </a:srgbClr>
                  </a:outerShdw>
                </a:effectLst>
                <a:latin typeface="Times New Roman Tj" pitchFamily="18" charset="-52"/>
              </a:rPr>
              <a:t>созмонњои</a:t>
            </a:r>
            <a:r>
              <a:rPr lang="ru-RU" sz="1600" dirty="0">
                <a:effectLst>
                  <a:outerShdw blurRad="38100" dist="38100" dir="2700000" algn="tl">
                    <a:srgbClr val="000000">
                      <a:alpha val="43137"/>
                    </a:srgbClr>
                  </a:outerShdw>
                </a:effectLst>
                <a:latin typeface="Times New Roman Tj" pitchFamily="18" charset="-52"/>
              </a:rPr>
              <a:t> дар </a:t>
            </a:r>
            <a:r>
              <a:rPr lang="ru-RU" sz="1600" dirty="0" err="1">
                <a:effectLst>
                  <a:outerShdw blurRad="38100" dist="38100" dir="2700000" algn="tl">
                    <a:srgbClr val="000000">
                      <a:alpha val="43137"/>
                    </a:srgbClr>
                  </a:outerShdw>
                </a:effectLst>
                <a:latin typeface="Times New Roman Tj" pitchFamily="18" charset="-52"/>
              </a:rPr>
              <a:t>њаќиќат</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мустаќили</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љамъиятї</a:t>
            </a:r>
            <a:r>
              <a:rPr lang="ru-RU" sz="1600" dirty="0">
                <a:effectLst>
                  <a:outerShdw blurRad="38100" dist="38100" dir="2700000" algn="tl">
                    <a:srgbClr val="000000">
                      <a:alpha val="43137"/>
                    </a:srgbClr>
                  </a:outerShdw>
                </a:effectLst>
                <a:latin typeface="Times New Roman Tj" pitchFamily="18" charset="-52"/>
              </a:rPr>
              <a:t> </a:t>
            </a:r>
            <a:r>
              <a:rPr lang="ru-RU" sz="1600" dirty="0" err="1">
                <a:effectLst>
                  <a:outerShdw blurRad="38100" dist="38100" dir="2700000" algn="tl">
                    <a:srgbClr val="000000">
                      <a:alpha val="43137"/>
                    </a:srgbClr>
                  </a:outerShdw>
                </a:effectLst>
                <a:latin typeface="Times New Roman Tj" pitchFamily="18" charset="-52"/>
              </a:rPr>
              <a:t>муњаё</a:t>
            </a:r>
            <a:r>
              <a:rPr lang="ru-RU" sz="1600" dirty="0">
                <a:effectLst>
                  <a:outerShdw blurRad="38100" dist="38100" dir="2700000" algn="tl">
                    <a:srgbClr val="000000">
                      <a:alpha val="43137"/>
                    </a:srgbClr>
                  </a:outerShdw>
                </a:effectLst>
                <a:latin typeface="Times New Roman Tj" pitchFamily="18" charset="-52"/>
              </a:rPr>
              <a:t> карда шудааст</a:t>
            </a:r>
            <a:r>
              <a:rPr lang="ru-RU" dirty="0">
                <a:effectLst>
                  <a:outerShdw blurRad="38100" dist="38100" dir="2700000" algn="tl">
                    <a:srgbClr val="000000">
                      <a:alpha val="43137"/>
                    </a:srgbClr>
                  </a:outerShdw>
                </a:effectLst>
                <a:latin typeface="Times New Roman Tj" pitchFamily="18" charset="-52"/>
              </a:rPr>
              <a:t>. </a:t>
            </a:r>
          </a:p>
        </p:txBody>
      </p:sp>
    </p:spTree>
    <p:extLst>
      <p:ext uri="{BB962C8B-B14F-4D97-AF65-F5344CB8AC3E}">
        <p14:creationId xmlns:p14="http://schemas.microsoft.com/office/powerpoint/2010/main" val="2765156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2544" y="146304"/>
            <a:ext cx="8394192" cy="4779264"/>
          </a:xfrm>
        </p:spPr>
        <p:txBody>
          <a:bodyPr/>
          <a:lstStyle/>
          <a:p>
            <a:pPr algn="just"/>
            <a:r>
              <a:rPr lang="ru-RU" dirty="0">
                <a:effectLst>
                  <a:outerShdw blurRad="38100" dist="38100" dir="2700000" algn="tl">
                    <a:srgbClr val="000000">
                      <a:alpha val="43137"/>
                    </a:srgbClr>
                  </a:outerShdw>
                </a:effectLst>
                <a:latin typeface="Times New Roman Tj" pitchFamily="18" charset="-52"/>
              </a:rPr>
              <a:t>	</a:t>
            </a:r>
            <a:r>
              <a:rPr lang="ru-RU" sz="24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Њадафи</a:t>
            </a:r>
            <a:r>
              <a:rPr lang="ru-RU" sz="24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асосї </a:t>
            </a:r>
            <a:r>
              <a:rPr lang="ru-RU" sz="24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њамкории</a:t>
            </a:r>
            <a:r>
              <a:rPr lang="ru-RU" sz="24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a:t>
            </a:r>
            <a:r>
              <a:rPr lang="ru-RU" sz="24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байни</a:t>
            </a:r>
            <a:r>
              <a:rPr lang="ru-RU" sz="24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институтњои </a:t>
            </a:r>
            <a:r>
              <a:rPr lang="ru-RU" sz="24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љомеаи</a:t>
            </a:r>
            <a:r>
              <a:rPr lang="ru-RU" sz="24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a:t>
            </a:r>
            <a:r>
              <a:rPr lang="ru-RU" sz="24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шањрвандї</a:t>
            </a:r>
            <a:r>
              <a:rPr lang="ru-RU" sz="24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ва </a:t>
            </a:r>
            <a:r>
              <a:rPr lang="ru-RU" sz="24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сохторњои</a:t>
            </a:r>
            <a:r>
              <a:rPr lang="ru-RU" sz="24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a:t>
            </a:r>
            <a:r>
              <a:rPr lang="ru-RU" sz="24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њукумат</a:t>
            </a:r>
            <a:r>
              <a:rPr lang="ru-RU" sz="24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a:t>
            </a:r>
            <a:r>
              <a:rPr lang="ru-RU" sz="24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инсон</a:t>
            </a:r>
            <a:r>
              <a:rPr lang="ru-RU" sz="24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ва њалли проблемањои он мебошад». </a:t>
            </a:r>
          </a:p>
          <a:p>
            <a:pPr algn="just"/>
            <a:r>
              <a:rPr lang="ru-RU" sz="2400" dirty="0">
                <a:effectLst>
                  <a:outerShdw blurRad="38100" dist="38100" dir="2700000" algn="tl">
                    <a:srgbClr val="000000">
                      <a:alpha val="43137"/>
                    </a:srgbClr>
                  </a:outerShdw>
                </a:effectLst>
                <a:latin typeface="Times New Roman Tj" pitchFamily="18" charset="-52"/>
              </a:rPr>
              <a:t>	Баланд </a:t>
            </a:r>
            <a:r>
              <a:rPr lang="ru-RU" sz="2400" dirty="0" err="1">
                <a:effectLst>
                  <a:outerShdw blurRad="38100" dist="38100" dir="2700000" algn="tl">
                    <a:srgbClr val="000000">
                      <a:alpha val="43137"/>
                    </a:srgbClr>
                  </a:outerShdw>
                </a:effectLst>
                <a:latin typeface="Times New Roman Tj" pitchFamily="18" charset="-52"/>
              </a:rPr>
              <a:t>бардоштани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сатњ</a:t>
            </a:r>
            <a:r>
              <a:rPr lang="ru-RU" sz="2400" dirty="0">
                <a:effectLst>
                  <a:outerShdw blurRad="38100" dist="38100" dir="2700000" algn="tl">
                    <a:srgbClr val="000000">
                      <a:alpha val="43137"/>
                    </a:srgbClr>
                  </a:outerShdw>
                </a:effectLst>
                <a:latin typeface="Times New Roman Tj" pitchFamily="18" charset="-52"/>
              </a:rPr>
              <a:t> ва </a:t>
            </a:r>
            <a:r>
              <a:rPr lang="ru-RU" sz="2400" dirty="0" err="1">
                <a:effectLst>
                  <a:outerShdw blurRad="38100" dist="38100" dir="2700000" algn="tl">
                    <a:srgbClr val="000000">
                      <a:alpha val="43137"/>
                    </a:srgbClr>
                  </a:outerShdw>
                </a:effectLst>
                <a:latin typeface="Times New Roman Tj" pitchFamily="18" charset="-52"/>
              </a:rPr>
              <a:t>сифати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зиндагии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ањолї</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њифзи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иљтимоии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табаќањои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камбизоат</a:t>
            </a:r>
            <a:r>
              <a:rPr lang="ru-RU" sz="2400" dirty="0">
                <a:effectLst>
                  <a:outerShdw blurRad="38100" dist="38100" dir="2700000" algn="tl">
                    <a:srgbClr val="000000">
                      <a:alpha val="43137"/>
                    </a:srgbClr>
                  </a:outerShdw>
                </a:effectLst>
                <a:latin typeface="Times New Roman Tj" pitchFamily="18" charset="-52"/>
              </a:rPr>
              <a:t> ва </a:t>
            </a:r>
            <a:r>
              <a:rPr lang="ru-RU" sz="2400" dirty="0" err="1">
                <a:effectLst>
                  <a:outerShdw blurRad="38100" dist="38100" dir="2700000" algn="tl">
                    <a:srgbClr val="000000">
                      <a:alpha val="43137"/>
                    </a:srgbClr>
                  </a:outerShdw>
                </a:effectLst>
                <a:latin typeface="Times New Roman Tj" pitchFamily="18" charset="-52"/>
              </a:rPr>
              <a:t>расонидани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кумаки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њамаљониба</a:t>
            </a:r>
            <a:r>
              <a:rPr lang="ru-RU" sz="2400" dirty="0">
                <a:effectLst>
                  <a:outerShdw blurRad="38100" dist="38100" dir="2700000" algn="tl">
                    <a:srgbClr val="000000">
                      <a:alpha val="43137"/>
                    </a:srgbClr>
                  </a:outerShdw>
                </a:effectLst>
                <a:latin typeface="Times New Roman Tj" pitchFamily="18" charset="-52"/>
              </a:rPr>
              <a:t> ба </a:t>
            </a:r>
            <a:r>
              <a:rPr lang="ru-RU" sz="2400" dirty="0" err="1">
                <a:effectLst>
                  <a:outerShdw blurRad="38100" dist="38100" dir="2700000" algn="tl">
                    <a:srgbClr val="000000">
                      <a:alpha val="43137"/>
                    </a:srgbClr>
                  </a:outerShdw>
                </a:effectLst>
                <a:latin typeface="Times New Roman Tj" pitchFamily="18" charset="-52"/>
              </a:rPr>
              <a:t>онњо</a:t>
            </a:r>
            <a:r>
              <a:rPr lang="ru-RU" sz="2400" dirty="0">
                <a:effectLst>
                  <a:outerShdw blurRad="38100" dist="38100" dir="2700000" algn="tl">
                    <a:srgbClr val="000000">
                      <a:alpha val="43137"/>
                    </a:srgbClr>
                  </a:outerShdw>
                </a:effectLst>
                <a:latin typeface="Times New Roman Tj" pitchFamily="18" charset="-52"/>
              </a:rPr>
              <a:t> ба </a:t>
            </a:r>
            <a:r>
              <a:rPr lang="ru-RU" sz="2400" dirty="0" err="1">
                <a:effectLst>
                  <a:outerShdw blurRad="38100" dist="38100" dir="2700000" algn="tl">
                    <a:srgbClr val="000000">
                      <a:alpha val="43137"/>
                    </a:srgbClr>
                  </a:outerShdw>
                </a:effectLst>
                <a:latin typeface="Times New Roman Tj" pitchFamily="18" charset="-52"/>
              </a:rPr>
              <a:t>зиммаи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давлат</a:t>
            </a:r>
            <a:r>
              <a:rPr lang="ru-RU" sz="2400" dirty="0">
                <a:effectLst>
                  <a:outerShdw blurRad="38100" dist="38100" dir="2700000" algn="tl">
                    <a:srgbClr val="000000">
                      <a:alpha val="43137"/>
                    </a:srgbClr>
                  </a:outerShdw>
                </a:effectLst>
                <a:latin typeface="Times New Roman Tj" pitchFamily="18" charset="-52"/>
              </a:rPr>
              <a:t> аст. </a:t>
            </a:r>
            <a:r>
              <a:rPr lang="ru-RU" sz="2400" dirty="0" err="1">
                <a:effectLst>
                  <a:outerShdw blurRad="38100" dist="38100" dir="2700000" algn="tl">
                    <a:srgbClr val="000000">
                      <a:alpha val="43137"/>
                    </a:srgbClr>
                  </a:outerShdw>
                </a:effectLst>
                <a:latin typeface="Times New Roman Tj" pitchFamily="18" charset="-52"/>
              </a:rPr>
              <a:t>Аммо</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давлат</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бидуни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њамкорї</a:t>
            </a:r>
            <a:r>
              <a:rPr lang="ru-RU" sz="2400" dirty="0">
                <a:effectLst>
                  <a:outerShdw blurRad="38100" dist="38100" dir="2700000" algn="tl">
                    <a:srgbClr val="000000">
                      <a:alpha val="43137"/>
                    </a:srgbClr>
                  </a:outerShdw>
                </a:effectLst>
                <a:latin typeface="Times New Roman Tj" pitchFamily="18" charset="-52"/>
              </a:rPr>
              <a:t> бо </a:t>
            </a:r>
            <a:r>
              <a:rPr lang="ru-RU" sz="2400" dirty="0" err="1">
                <a:effectLst>
                  <a:outerShdw blurRad="38100" dist="38100" dir="2700000" algn="tl">
                    <a:srgbClr val="000000">
                      <a:alpha val="43137"/>
                    </a:srgbClr>
                  </a:outerShdw>
                </a:effectLst>
                <a:latin typeface="Times New Roman Tj" pitchFamily="18" charset="-52"/>
              </a:rPr>
              <a:t>нињодњои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љомеаи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шањрвандї</a:t>
            </a:r>
            <a:r>
              <a:rPr lang="ru-RU" sz="2400" dirty="0">
                <a:effectLst>
                  <a:outerShdw blurRad="38100" dist="38100" dir="2700000" algn="tl">
                    <a:srgbClr val="000000">
                      <a:alpha val="43137"/>
                    </a:srgbClr>
                  </a:outerShdw>
                </a:effectLst>
                <a:latin typeface="Times New Roman Tj" pitchFamily="18" charset="-52"/>
              </a:rPr>
              <a:t> ва </a:t>
            </a:r>
            <a:r>
              <a:rPr lang="ru-RU" sz="2400" dirty="0" err="1">
                <a:effectLst>
                  <a:outerShdw blurRad="38100" dist="38100" dir="2700000" algn="tl">
                    <a:srgbClr val="000000">
                      <a:alpha val="43137"/>
                    </a:srgbClr>
                  </a:outerShdw>
                </a:effectLst>
                <a:latin typeface="Times New Roman Tj" pitchFamily="18" charset="-52"/>
              </a:rPr>
              <a:t>бахши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хусусї</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яъне</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соњибкорон</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тољирон</a:t>
            </a:r>
            <a:r>
              <a:rPr lang="ru-RU" sz="2400" dirty="0">
                <a:effectLst>
                  <a:outerShdw blurRad="38100" dist="38100" dir="2700000" algn="tl">
                    <a:srgbClr val="000000">
                      <a:alpha val="43137"/>
                    </a:srgbClr>
                  </a:outerShdw>
                </a:effectLst>
                <a:latin typeface="Times New Roman Tj" pitchFamily="18" charset="-52"/>
              </a:rPr>
              <a:t> ва </a:t>
            </a:r>
            <a:r>
              <a:rPr lang="ru-RU" sz="2400" dirty="0" err="1">
                <a:effectLst>
                  <a:outerShdw blurRad="38100" dist="38100" dir="2700000" algn="tl">
                    <a:srgbClr val="000000">
                      <a:alpha val="43137"/>
                    </a:srgbClr>
                  </a:outerShdw>
                </a:effectLst>
                <a:latin typeface="Times New Roman Tj" pitchFamily="18" charset="-52"/>
              </a:rPr>
              <a:t>раисони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хољињои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дењќонии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фермерї</a:t>
            </a:r>
            <a:r>
              <a:rPr lang="ru-RU" sz="2400" dirty="0">
                <a:effectLst>
                  <a:outerShdw blurRad="38100" dist="38100" dir="2700000" algn="tl">
                    <a:srgbClr val="000000">
                      <a:alpha val="43137"/>
                    </a:srgbClr>
                  </a:outerShdw>
                </a:effectLst>
                <a:latin typeface="Times New Roman Tj" pitchFamily="18" charset="-52"/>
              </a:rPr>
              <a:t>, ки ба </a:t>
            </a:r>
            <a:r>
              <a:rPr lang="ru-RU" sz="2400" dirty="0" err="1">
                <a:effectLst>
                  <a:outerShdw blurRad="38100" dist="38100" dir="2700000" algn="tl">
                    <a:srgbClr val="000000">
                      <a:alpha val="43137"/>
                    </a:srgbClr>
                  </a:outerShdw>
                </a:effectLst>
                <a:latin typeface="Times New Roman Tj" pitchFamily="18" charset="-52"/>
              </a:rPr>
              <a:t>эњсонкорї</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иќдомњои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хайриявї</a:t>
            </a:r>
            <a:r>
              <a:rPr lang="ru-RU" sz="2400" dirty="0">
                <a:effectLst>
                  <a:outerShdw blurRad="38100" dist="38100" dir="2700000" algn="tl">
                    <a:srgbClr val="000000">
                      <a:alpha val="43137"/>
                    </a:srgbClr>
                  </a:outerShdw>
                </a:effectLst>
                <a:latin typeface="Times New Roman Tj" pitchFamily="18" charset="-52"/>
              </a:rPr>
              <a:t> даст </a:t>
            </a:r>
            <a:r>
              <a:rPr lang="ru-RU" sz="2400" dirty="0" err="1">
                <a:effectLst>
                  <a:outerShdw blurRad="38100" dist="38100" dir="2700000" algn="tl">
                    <a:srgbClr val="000000">
                      <a:alpha val="43137"/>
                    </a:srgbClr>
                  </a:outerShdw>
                </a:effectLst>
                <a:latin typeface="Times New Roman Tj" pitchFamily="18" charset="-52"/>
              </a:rPr>
              <a:t>мезананд</a:t>
            </a:r>
            <a:r>
              <a:rPr lang="ru-RU" sz="2400" dirty="0">
                <a:effectLst>
                  <a:outerShdw blurRad="38100" dist="38100" dir="2700000" algn="tl">
                    <a:srgbClr val="000000">
                      <a:alpha val="43137"/>
                    </a:srgbClr>
                  </a:outerShdw>
                </a:effectLst>
                <a:latin typeface="Times New Roman Tj" pitchFamily="18" charset="-52"/>
              </a:rPr>
              <a:t> ва ин </a:t>
            </a:r>
            <a:r>
              <a:rPr lang="ru-RU" sz="2400" dirty="0" err="1">
                <a:effectLst>
                  <a:outerShdw blurRad="38100" dist="38100" dir="2700000" algn="tl">
                    <a:srgbClr val="000000">
                      <a:alpha val="43137"/>
                    </a:srgbClr>
                  </a:outerShdw>
                </a:effectLst>
                <a:latin typeface="Times New Roman Tj" pitchFamily="18" charset="-52"/>
              </a:rPr>
              <a:t>холигии</a:t>
            </a:r>
            <a:r>
              <a:rPr lang="ru-RU" sz="2400" dirty="0">
                <a:effectLst>
                  <a:outerShdw blurRad="38100" dist="38100" dir="2700000" algn="tl">
                    <a:srgbClr val="000000">
                      <a:alpha val="43137"/>
                    </a:srgbClr>
                  </a:outerShdw>
                </a:effectLst>
                <a:latin typeface="Times New Roman Tj" pitchFamily="18" charset="-52"/>
              </a:rPr>
              <a:t> иќтисодиро пурра </a:t>
            </a:r>
            <a:r>
              <a:rPr lang="ru-RU" sz="2400" dirty="0" err="1">
                <a:effectLst>
                  <a:outerShdw blurRad="38100" dist="38100" dir="2700000" algn="tl">
                    <a:srgbClr val="000000">
                      <a:alpha val="43137"/>
                    </a:srgbClr>
                  </a:outerShdw>
                </a:effectLst>
                <a:latin typeface="Times New Roman Tj" pitchFamily="18" charset="-52"/>
              </a:rPr>
              <a:t>мекунанд</a:t>
            </a:r>
            <a:r>
              <a:rPr lang="ru-RU" sz="2400" dirty="0">
                <a:effectLst>
                  <a:outerShdw blurRad="38100" dist="38100" dir="2700000" algn="tl">
                    <a:srgbClr val="000000">
                      <a:alpha val="43137"/>
                    </a:srgbClr>
                  </a:outerShdw>
                </a:effectLst>
                <a:latin typeface="Times New Roman Tj" pitchFamily="18" charset="-52"/>
              </a:rPr>
              <a:t>. Зеро, </a:t>
            </a:r>
            <a:r>
              <a:rPr lang="ru-RU" sz="2400" dirty="0" err="1">
                <a:effectLst>
                  <a:outerShdw blurRad="38100" dist="38100" dir="2700000" algn="tl">
                    <a:srgbClr val="000000">
                      <a:alpha val="43137"/>
                    </a:srgbClr>
                  </a:outerShdw>
                </a:effectLst>
                <a:latin typeface="Times New Roman Tj" pitchFamily="18" charset="-52"/>
              </a:rPr>
              <a:t>ќисми</a:t>
            </a:r>
            <a:r>
              <a:rPr lang="ru-RU" sz="2400" dirty="0">
                <a:effectLst>
                  <a:outerShdw blurRad="38100" dist="38100" dir="2700000" algn="tl">
                    <a:srgbClr val="000000">
                      <a:alpha val="43137"/>
                    </a:srgbClr>
                  </a:outerShdw>
                </a:effectLst>
                <a:latin typeface="Times New Roman Tj" pitchFamily="18" charset="-52"/>
              </a:rPr>
              <a:t> асосии </a:t>
            </a:r>
            <a:r>
              <a:rPr lang="ru-RU" sz="2400" dirty="0" err="1">
                <a:effectLst>
                  <a:outerShdw blurRad="38100" dist="38100" dir="2700000" algn="tl">
                    <a:srgbClr val="000000">
                      <a:alpha val="43137"/>
                    </a:srgbClr>
                  </a:outerShdw>
                </a:effectLst>
                <a:latin typeface="Times New Roman Tj" pitchFamily="18" charset="-52"/>
              </a:rPr>
              <a:t>буљети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давлат</a:t>
            </a:r>
            <a:r>
              <a:rPr lang="ru-RU" sz="2400" dirty="0">
                <a:effectLst>
                  <a:outerShdw blurRad="38100" dist="38100" dir="2700000" algn="tl">
                    <a:srgbClr val="000000">
                      <a:alpha val="43137"/>
                    </a:srgbClr>
                  </a:outerShdw>
                </a:effectLst>
                <a:latin typeface="Times New Roman Tj" pitchFamily="18" charset="-52"/>
              </a:rPr>
              <a:t> ба </a:t>
            </a:r>
            <a:r>
              <a:rPr lang="ru-RU" sz="2400" dirty="0" err="1">
                <a:effectLst>
                  <a:outerShdw blurRad="38100" dist="38100" dir="2700000" algn="tl">
                    <a:srgbClr val="000000">
                      <a:alpha val="43137"/>
                    </a:srgbClr>
                  </a:outerShdw>
                </a:effectLst>
                <a:latin typeface="Times New Roman Tj" pitchFamily="18" charset="-52"/>
              </a:rPr>
              <a:t>пурќувват</a:t>
            </a:r>
            <a:r>
              <a:rPr lang="ru-RU" sz="2400" dirty="0">
                <a:effectLst>
                  <a:outerShdw blurRad="38100" dist="38100" dir="2700000" algn="tl">
                    <a:srgbClr val="000000">
                      <a:alpha val="43137"/>
                    </a:srgbClr>
                  </a:outerShdw>
                </a:effectLst>
                <a:latin typeface="Times New Roman Tj" pitchFamily="18" charset="-52"/>
              </a:rPr>
              <a:t> ва </a:t>
            </a:r>
            <a:r>
              <a:rPr lang="ru-RU" sz="2400" dirty="0" err="1">
                <a:effectLst>
                  <a:outerShdw blurRad="38100" dist="38100" dir="2700000" algn="tl">
                    <a:srgbClr val="000000">
                      <a:alpha val="43137"/>
                    </a:srgbClr>
                  </a:outerShdw>
                </a:effectLst>
                <a:latin typeface="Times New Roman Tj" pitchFamily="18" charset="-52"/>
              </a:rPr>
              <a:t>устувор</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кардани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сохторњои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амниятї</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мудофиавї</a:t>
            </a:r>
            <a:r>
              <a:rPr lang="ru-RU" sz="2400" dirty="0">
                <a:effectLst>
                  <a:outerShdw blurRad="38100" dist="38100" dir="2700000" algn="tl">
                    <a:srgbClr val="000000">
                      <a:alpha val="43137"/>
                    </a:srgbClr>
                  </a:outerShdw>
                </a:effectLst>
                <a:latin typeface="Times New Roman Tj" pitchFamily="18" charset="-52"/>
              </a:rPr>
              <a:t> ва танзими </a:t>
            </a:r>
            <a:r>
              <a:rPr lang="ru-RU" sz="2400" dirty="0" err="1">
                <a:effectLst>
                  <a:outerShdw blurRad="38100" dist="38100" dir="2700000" algn="tl">
                    <a:srgbClr val="000000">
                      <a:alpha val="43137"/>
                    </a:srgbClr>
                  </a:outerShdw>
                </a:effectLst>
                <a:latin typeface="Times New Roman Tj" pitchFamily="18" charset="-52"/>
              </a:rPr>
              <a:t>сариваќтии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тартиботи</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љамъиятї</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харљу</a:t>
            </a:r>
            <a:r>
              <a:rPr lang="ru-RU" sz="2400" dirty="0">
                <a:effectLst>
                  <a:outerShdw blurRad="38100" dist="38100" dir="2700000" algn="tl">
                    <a:srgbClr val="000000">
                      <a:alpha val="43137"/>
                    </a:srgbClr>
                  </a:outerShdw>
                </a:effectLst>
                <a:latin typeface="Times New Roman Tj" pitchFamily="18" charset="-52"/>
              </a:rPr>
              <a:t> </a:t>
            </a:r>
            <a:r>
              <a:rPr lang="ru-RU" sz="2400" dirty="0" err="1">
                <a:effectLst>
                  <a:outerShdw blurRad="38100" dist="38100" dir="2700000" algn="tl">
                    <a:srgbClr val="000000">
                      <a:alpha val="43137"/>
                    </a:srgbClr>
                  </a:outerShdw>
                </a:effectLst>
                <a:latin typeface="Times New Roman Tj" pitchFamily="18" charset="-52"/>
              </a:rPr>
              <a:t>сарф</a:t>
            </a:r>
            <a:r>
              <a:rPr lang="ru-RU" sz="2400" dirty="0">
                <a:effectLst>
                  <a:outerShdw blurRad="38100" dist="38100" dir="2700000" algn="tl">
                    <a:srgbClr val="000000">
                      <a:alpha val="43137"/>
                    </a:srgbClr>
                  </a:outerShdw>
                </a:effectLst>
                <a:latin typeface="Times New Roman Tj" pitchFamily="18" charset="-52"/>
              </a:rPr>
              <a:t> мегардад.</a:t>
            </a:r>
          </a:p>
        </p:txBody>
      </p:sp>
    </p:spTree>
    <p:extLst>
      <p:ext uri="{BB962C8B-B14F-4D97-AF65-F5344CB8AC3E}">
        <p14:creationId xmlns:p14="http://schemas.microsoft.com/office/powerpoint/2010/main" val="1247778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8976" y="219456"/>
            <a:ext cx="8766048" cy="4736592"/>
          </a:xfrm>
        </p:spPr>
        <p:txBody>
          <a:bodyPr/>
          <a:lstStyle/>
          <a:p>
            <a:pPr algn="just"/>
            <a:r>
              <a:rPr lang="ru-RU" sz="2000" dirty="0"/>
              <a:t>	</a:t>
            </a:r>
            <a:r>
              <a:rPr lang="ru-RU" sz="2800" dirty="0" err="1">
                <a:effectLst>
                  <a:outerShdw blurRad="38100" dist="38100" dir="2700000" algn="tl">
                    <a:srgbClr val="000000">
                      <a:alpha val="43137"/>
                    </a:srgbClr>
                  </a:outerShdw>
                </a:effectLst>
                <a:latin typeface="Times New Roman Tj" pitchFamily="18" charset="-52"/>
              </a:rPr>
              <a:t>Имрўз</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моро</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зарур</a:t>
            </a:r>
            <a:r>
              <a:rPr lang="ru-RU" sz="2800" dirty="0">
                <a:effectLst>
                  <a:outerShdw blurRad="38100" dist="38100" dir="2700000" algn="tl">
                    <a:srgbClr val="000000">
                      <a:alpha val="43137"/>
                    </a:srgbClr>
                  </a:outerShdw>
                </a:effectLst>
                <a:latin typeface="Times New Roman Tj" pitchFamily="18" charset="-52"/>
              </a:rPr>
              <a:t> аст, роњњои </a:t>
            </a:r>
            <a:r>
              <a:rPr lang="ru-RU" sz="2800" dirty="0" err="1">
                <a:effectLst>
                  <a:outerShdw blurRad="38100" dist="38100" dir="2700000" algn="tl">
                    <a:srgbClr val="000000">
                      <a:alpha val="43137"/>
                    </a:srgbClr>
                  </a:outerShdw>
                </a:effectLst>
                <a:latin typeface="Times New Roman Tj" pitchFamily="18" charset="-52"/>
              </a:rPr>
              <a:t>навро</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љустуљў</a:t>
            </a:r>
            <a:r>
              <a:rPr lang="ru-RU" sz="2800" dirty="0">
                <a:effectLst>
                  <a:outerShdw blurRad="38100" dist="38100" dir="2700000" algn="tl">
                    <a:srgbClr val="000000">
                      <a:alpha val="43137"/>
                    </a:srgbClr>
                  </a:outerShdw>
                </a:effectLst>
                <a:latin typeface="Times New Roman Tj" pitchFamily="18" charset="-52"/>
              </a:rPr>
              <a:t> намоем, то ин ки маќомоти </a:t>
            </a:r>
            <a:r>
              <a:rPr lang="ru-RU" sz="2800" dirty="0" err="1">
                <a:effectLst>
                  <a:outerShdw blurRad="38100" dist="38100" dir="2700000" algn="tl">
                    <a:srgbClr val="000000">
                      <a:alpha val="43137"/>
                    </a:srgbClr>
                  </a:outerShdw>
                </a:effectLst>
                <a:latin typeface="Times New Roman Tj" pitchFamily="18" charset="-52"/>
              </a:rPr>
              <a:t>худидоракуни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соњиби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њуќуќи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муайянкунии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вайроншавии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њифзи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манфиатњои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сокинони</a:t>
            </a:r>
            <a:r>
              <a:rPr lang="ru-RU" sz="2800" dirty="0">
                <a:effectLst>
                  <a:outerShdw blurRad="38100" dist="38100" dir="2700000" algn="tl">
                    <a:srgbClr val="000000">
                      <a:alpha val="43137"/>
                    </a:srgbClr>
                  </a:outerShdw>
                </a:effectLst>
                <a:latin typeface="Times New Roman Tj" pitchFamily="18" charset="-52"/>
              </a:rPr>
              <a:t> худро </a:t>
            </a:r>
            <a:r>
              <a:rPr lang="ru-RU" sz="2800" dirty="0" err="1">
                <a:effectLst>
                  <a:outerShdw blurRad="38100" dist="38100" dir="2700000" algn="tl">
                    <a:srgbClr val="000000">
                      <a:alpha val="43137"/>
                    </a:srgbClr>
                  </a:outerShdw>
                </a:effectLst>
                <a:latin typeface="Times New Roman Tj" pitchFamily="18" charset="-52"/>
              </a:rPr>
              <a:t>дошта</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бошанд</a:t>
            </a:r>
            <a:r>
              <a:rPr lang="ru-RU" sz="2800" dirty="0">
                <a:effectLst>
                  <a:outerShdw blurRad="38100" dist="38100" dir="2700000" algn="tl">
                    <a:srgbClr val="000000">
                      <a:alpha val="43137"/>
                    </a:srgbClr>
                  </a:outerShdw>
                </a:effectLst>
                <a:latin typeface="Times New Roman Tj" pitchFamily="18" charset="-52"/>
              </a:rPr>
              <a:t> ва </a:t>
            </a:r>
            <a:r>
              <a:rPr lang="ru-RU" sz="2800" dirty="0" err="1">
                <a:effectLst>
                  <a:outerShdw blurRad="38100" dist="38100" dir="2700000" algn="tl">
                    <a:srgbClr val="000000">
                      <a:alpha val="43137"/>
                    </a:srgbClr>
                  </a:outerShdw>
                </a:effectLst>
                <a:latin typeface="Times New Roman Tj" pitchFamily="18" charset="-52"/>
              </a:rPr>
              <a:t>гузаронидани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мониторингњоро</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амалї</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намоянд</a:t>
            </a:r>
            <a:r>
              <a:rPr lang="ru-RU" sz="2800" dirty="0">
                <a:effectLst>
                  <a:outerShdw blurRad="38100" dist="38100" dir="2700000" algn="tl">
                    <a:srgbClr val="000000">
                      <a:alpha val="43137"/>
                    </a:srgbClr>
                  </a:outerShdw>
                </a:effectLst>
                <a:latin typeface="Times New Roman Tj" pitchFamily="18" charset="-52"/>
              </a:rPr>
              <a:t>. То ин, ки </a:t>
            </a:r>
            <a:r>
              <a:rPr lang="ru-RU" sz="2800" dirty="0" err="1">
                <a:effectLst>
                  <a:outerShdw blurRad="38100" dist="38100" dir="2700000" algn="tl">
                    <a:srgbClr val="000000">
                      <a:alpha val="43137"/>
                    </a:srgbClr>
                  </a:outerShdw>
                </a:effectLst>
                <a:latin typeface="Times New Roman Tj" pitchFamily="18" charset="-52"/>
              </a:rPr>
              <a:t>шањрвандон</a:t>
            </a:r>
            <a:r>
              <a:rPr lang="ru-RU" sz="2800" dirty="0">
                <a:effectLst>
                  <a:outerShdw blurRad="38100" dist="38100" dir="2700000" algn="tl">
                    <a:srgbClr val="000000">
                      <a:alpha val="43137"/>
                    </a:srgbClr>
                  </a:outerShdw>
                </a:effectLst>
                <a:latin typeface="Times New Roman Tj" pitchFamily="18" charset="-52"/>
              </a:rPr>
              <a:t> барои </a:t>
            </a:r>
            <a:r>
              <a:rPr lang="ru-RU" sz="2800" dirty="0" err="1">
                <a:effectLst>
                  <a:outerShdw blurRad="38100" dist="38100" dir="2700000" algn="tl">
                    <a:srgbClr val="000000">
                      <a:alpha val="43137"/>
                    </a:srgbClr>
                  </a:outerShdw>
                </a:effectLst>
                <a:latin typeface="Times New Roman Tj" pitchFamily="18" charset="-52"/>
              </a:rPr>
              <a:t>худамалкунии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фоиданок</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манфиатовар</a:t>
            </a:r>
            <a:r>
              <a:rPr lang="ru-RU" sz="2800" dirty="0">
                <a:effectLst>
                  <a:outerShdw blurRad="38100" dist="38100" dir="2700000" algn="tl">
                    <a:srgbClr val="000000">
                      <a:alpha val="43137"/>
                    </a:srgbClr>
                  </a:outerShdw>
                </a:effectLst>
                <a:latin typeface="Times New Roman Tj" pitchFamily="18" charset="-52"/>
              </a:rPr>
              <a:t> ва </a:t>
            </a:r>
            <a:r>
              <a:rPr lang="ru-RU" sz="2800" dirty="0" err="1">
                <a:effectLst>
                  <a:outerShdw blurRad="38100" dist="38100" dir="2700000" algn="tl">
                    <a:srgbClr val="000000">
                      <a:alpha val="43137"/>
                    </a:srgbClr>
                  </a:outerShdw>
                </a:effectLst>
                <a:latin typeface="Times New Roman Tj" pitchFamily="18" charset="-52"/>
              </a:rPr>
              <a:t>судбахш</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фаъолнокии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онњо</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боз</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њам</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бештар</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гардад</a:t>
            </a:r>
            <a:r>
              <a:rPr lang="ru-RU" sz="2800" dirty="0">
                <a:effectLst>
                  <a:outerShdw blurRad="38100" dist="38100" dir="2700000" algn="tl">
                    <a:srgbClr val="000000">
                      <a:alpha val="43137"/>
                    </a:srgbClr>
                  </a:outerShdw>
                </a:effectLst>
                <a:latin typeface="Times New Roman Tj" pitchFamily="18" charset="-52"/>
              </a:rPr>
              <a:t>. Ва ин </a:t>
            </a:r>
            <a:r>
              <a:rPr lang="ru-RU" sz="2800" dirty="0" err="1">
                <a:effectLst>
                  <a:outerShdw blurRad="38100" dist="38100" dir="2700000" algn="tl">
                    <a:srgbClr val="000000">
                      <a:alpha val="43137"/>
                    </a:srgbClr>
                  </a:outerShdw>
                </a:effectLst>
                <a:latin typeface="Times New Roman Tj" pitchFamily="18" charset="-52"/>
              </a:rPr>
              <a:t>амал</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метавонад</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ислоњоти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воќеан</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демократиро</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идома</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бахшад</a:t>
            </a:r>
            <a:r>
              <a:rPr lang="ru-RU" sz="2800" dirty="0">
                <a:effectLst>
                  <a:outerShdw blurRad="38100" dist="38100" dir="2700000" algn="tl">
                    <a:srgbClr val="000000">
                      <a:alpha val="43137"/>
                    </a:srgbClr>
                  </a:outerShdw>
                </a:effectLst>
                <a:latin typeface="Times New Roman Tj" pitchFamily="18" charset="-52"/>
              </a:rPr>
              <a:t> ва барои </a:t>
            </a:r>
            <a:r>
              <a:rPr lang="ru-RU" sz="2800" dirty="0" err="1">
                <a:effectLst>
                  <a:outerShdw blurRad="38100" dist="38100" dir="2700000" algn="tl">
                    <a:srgbClr val="000000">
                      <a:alpha val="43137"/>
                    </a:srgbClr>
                  </a:outerShdw>
                </a:effectLst>
                <a:latin typeface="Times New Roman Tj" pitchFamily="18" charset="-52"/>
              </a:rPr>
              <a:t>пешрафти</a:t>
            </a:r>
            <a:r>
              <a:rPr lang="ru-RU" sz="2800" dirty="0">
                <a:effectLst>
                  <a:outerShdw blurRad="38100" dist="38100" dir="2700000" algn="tl">
                    <a:srgbClr val="000000">
                      <a:alpha val="43137"/>
                    </a:srgbClr>
                  </a:outerShdw>
                </a:effectLst>
                <a:latin typeface="Times New Roman Tj" pitchFamily="18" charset="-52"/>
              </a:rPr>
              <a:t> фаъолияти маќомоти </a:t>
            </a:r>
            <a:r>
              <a:rPr lang="ru-RU" sz="2800" dirty="0" err="1">
                <a:effectLst>
                  <a:outerShdw blurRad="38100" dist="38100" dir="2700000" algn="tl">
                    <a:srgbClr val="000000">
                      <a:alpha val="43137"/>
                    </a:srgbClr>
                  </a:outerShdw>
                </a:effectLst>
                <a:latin typeface="Times New Roman Tj" pitchFamily="18" charset="-52"/>
              </a:rPr>
              <a:t>худидоракунии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шањрак</a:t>
            </a:r>
            <a:r>
              <a:rPr lang="ru-RU" sz="2800" dirty="0">
                <a:effectLst>
                  <a:outerShdw blurRad="38100" dist="38100" dir="2700000" algn="tl">
                    <a:srgbClr val="000000">
                      <a:alpha val="43137"/>
                    </a:srgbClr>
                  </a:outerShdw>
                </a:effectLst>
                <a:latin typeface="Times New Roman Tj" pitchFamily="18" charset="-52"/>
              </a:rPr>
              <a:t> ва </a:t>
            </a:r>
            <a:r>
              <a:rPr lang="ru-RU" sz="2800" dirty="0" err="1">
                <a:effectLst>
                  <a:outerShdw blurRad="38100" dist="38100" dir="2700000" algn="tl">
                    <a:srgbClr val="000000">
                      <a:alpha val="43137"/>
                    </a:srgbClr>
                  </a:outerShdw>
                </a:effectLst>
                <a:latin typeface="Times New Roman Tj" pitchFamily="18" charset="-52"/>
              </a:rPr>
              <a:t>дењот</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мусоиди</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арзишманд</a:t>
            </a:r>
            <a:r>
              <a:rPr lang="ru-RU" sz="2800" dirty="0">
                <a:effectLst>
                  <a:outerShdw blurRad="38100" dist="38100" dir="2700000" algn="tl">
                    <a:srgbClr val="000000">
                      <a:alpha val="43137"/>
                    </a:srgbClr>
                  </a:outerShdw>
                </a:effectLst>
                <a:latin typeface="Times New Roman Tj" pitchFamily="18" charset="-52"/>
              </a:rPr>
              <a:t> </a:t>
            </a:r>
            <a:r>
              <a:rPr lang="ru-RU" sz="2800" dirty="0" err="1">
                <a:effectLst>
                  <a:outerShdw blurRad="38100" dist="38100" dir="2700000" algn="tl">
                    <a:srgbClr val="000000">
                      <a:alpha val="43137"/>
                    </a:srgbClr>
                  </a:outerShdw>
                </a:effectLst>
                <a:latin typeface="Times New Roman Tj" pitchFamily="18" charset="-52"/>
              </a:rPr>
              <a:t>намояд</a:t>
            </a:r>
            <a:r>
              <a:rPr lang="ru-RU" sz="2800" dirty="0">
                <a:effectLst>
                  <a:outerShdw blurRad="38100" dist="38100" dir="2700000" algn="tl">
                    <a:srgbClr val="000000">
                      <a:alpha val="43137"/>
                    </a:srgbClr>
                  </a:outerShdw>
                </a:effectLst>
                <a:latin typeface="Times New Roman Tj" pitchFamily="18" charset="-52"/>
              </a:rPr>
              <a:t>.</a:t>
            </a:r>
          </a:p>
        </p:txBody>
      </p:sp>
    </p:spTree>
    <p:extLst>
      <p:ext uri="{BB962C8B-B14F-4D97-AF65-F5344CB8AC3E}">
        <p14:creationId xmlns:p14="http://schemas.microsoft.com/office/powerpoint/2010/main" val="2815554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5592" y="263128"/>
            <a:ext cx="8385048" cy="4638056"/>
          </a:xfrm>
        </p:spPr>
        <p:txBody>
          <a:bodyPr/>
          <a:lstStyle/>
          <a:p>
            <a:pPr algn="just"/>
            <a:r>
              <a:rPr lang="ru-RU" dirty="0">
                <a:latin typeface="Times New Roman Tj" pitchFamily="18" charset="-52"/>
              </a:rPr>
              <a:t>	</a:t>
            </a:r>
            <a:r>
              <a:rPr lang="ru-RU" sz="2300" dirty="0" err="1">
                <a:latin typeface="Times New Roman Tj" pitchFamily="18" charset="-52"/>
              </a:rPr>
              <a:t>Ҷамоатњои</a:t>
            </a:r>
            <a:r>
              <a:rPr lang="ru-RU" sz="2300" dirty="0">
                <a:latin typeface="Times New Roman Tj" pitchFamily="18" charset="-52"/>
              </a:rPr>
              <a:t> </a:t>
            </a:r>
            <a:r>
              <a:rPr lang="ru-RU" sz="2300" dirty="0" err="1">
                <a:latin typeface="Times New Roman Tj" pitchFamily="18" charset="-52"/>
              </a:rPr>
              <a:t>шањрак</a:t>
            </a:r>
            <a:r>
              <a:rPr lang="ru-RU" sz="2300" dirty="0">
                <a:latin typeface="Times New Roman Tj" pitchFamily="18" charset="-52"/>
              </a:rPr>
              <a:t> ва </a:t>
            </a:r>
            <a:r>
              <a:rPr lang="ru-RU" sz="2300" dirty="0" err="1">
                <a:latin typeface="Times New Roman Tj" pitchFamily="18" charset="-52"/>
              </a:rPr>
              <a:t>дењот</a:t>
            </a:r>
            <a:r>
              <a:rPr lang="ru-RU" sz="2300" dirty="0">
                <a:latin typeface="Times New Roman Tj" pitchFamily="18" charset="-52"/>
              </a:rPr>
              <a:t> њамчун маќомоти </a:t>
            </a:r>
            <a:r>
              <a:rPr lang="ru-RU" sz="2300" dirty="0" err="1">
                <a:latin typeface="Times New Roman Tj" pitchFamily="18" charset="-52"/>
              </a:rPr>
              <a:t>худидоракунии</a:t>
            </a:r>
            <a:r>
              <a:rPr lang="ru-RU" sz="2300" dirty="0">
                <a:latin typeface="Times New Roman Tj" pitchFamily="18" charset="-52"/>
              </a:rPr>
              <a:t> </a:t>
            </a:r>
            <a:r>
              <a:rPr lang="ru-RU" sz="2300" dirty="0" err="1">
                <a:latin typeface="Times New Roman Tj" pitchFamily="18" charset="-52"/>
              </a:rPr>
              <a:t>мањаллї</a:t>
            </a:r>
            <a:r>
              <a:rPr lang="ru-RU" sz="2300" dirty="0">
                <a:latin typeface="Times New Roman Tj" pitchFamily="18" charset="-52"/>
              </a:rPr>
              <a:t> дар Тољикистон </a:t>
            </a:r>
            <a:r>
              <a:rPr lang="ru-RU" sz="2300" dirty="0" err="1">
                <a:latin typeface="Times New Roman Tj" pitchFamily="18" charset="-52"/>
              </a:rPr>
              <a:t>њанўз</a:t>
            </a:r>
            <a:r>
              <a:rPr lang="ru-RU" sz="2300" dirty="0">
                <a:latin typeface="Times New Roman Tj" pitchFamily="18" charset="-52"/>
              </a:rPr>
              <a:t> њамчун маќомоти </a:t>
            </a:r>
            <a:r>
              <a:rPr lang="ru-RU" sz="2300" dirty="0" err="1">
                <a:latin typeface="Times New Roman Tj" pitchFamily="18" charset="-52"/>
              </a:rPr>
              <a:t>мустаќил</a:t>
            </a:r>
            <a:r>
              <a:rPr lang="ru-RU" sz="2300" dirty="0">
                <a:latin typeface="Times New Roman Tj" pitchFamily="18" charset="-52"/>
              </a:rPr>
              <a:t> </a:t>
            </a:r>
            <a:r>
              <a:rPr lang="ru-RU" sz="2300" dirty="0" err="1">
                <a:latin typeface="Times New Roman Tj" pitchFamily="18" charset="-52"/>
              </a:rPr>
              <a:t>шинохта</a:t>
            </a:r>
            <a:r>
              <a:rPr lang="ru-RU" sz="2300" dirty="0">
                <a:latin typeface="Times New Roman Tj" pitchFamily="18" charset="-52"/>
              </a:rPr>
              <a:t> нашудааст ва дар </a:t>
            </a:r>
            <a:r>
              <a:rPr lang="ru-RU" sz="2300" dirty="0" err="1">
                <a:latin typeface="Times New Roman Tj" pitchFamily="18" charset="-52"/>
              </a:rPr>
              <a:t>умум</a:t>
            </a:r>
            <a:r>
              <a:rPr lang="ru-RU" sz="2300" dirty="0">
                <a:latin typeface="Times New Roman Tj" pitchFamily="18" charset="-52"/>
              </a:rPr>
              <a:t> </a:t>
            </a:r>
            <a:r>
              <a:rPr lang="ru-RU" sz="2300" dirty="0" err="1">
                <a:latin typeface="Times New Roman Tj" pitchFamily="18" charset="-52"/>
              </a:rPr>
              <a:t>ваколатњо</a:t>
            </a:r>
            <a:r>
              <a:rPr lang="ru-RU" sz="2300" dirty="0">
                <a:latin typeface="Times New Roman Tj" pitchFamily="18" charset="-52"/>
              </a:rPr>
              <a:t> ва вазифањои </a:t>
            </a:r>
            <a:r>
              <a:rPr lang="ru-RU" sz="2300" dirty="0" err="1">
                <a:latin typeface="Times New Roman Tj" pitchFamily="18" charset="-52"/>
              </a:rPr>
              <a:t>њокимияти</a:t>
            </a:r>
            <a:r>
              <a:rPr lang="ru-RU" sz="2300" dirty="0">
                <a:latin typeface="Times New Roman Tj" pitchFamily="18" charset="-52"/>
              </a:rPr>
              <a:t> </a:t>
            </a:r>
            <a:r>
              <a:rPr lang="ru-RU" sz="2300" dirty="0" err="1">
                <a:latin typeface="Times New Roman Tj" pitchFamily="18" charset="-52"/>
              </a:rPr>
              <a:t>давлатиро</a:t>
            </a:r>
            <a:r>
              <a:rPr lang="ru-RU" sz="2300" dirty="0">
                <a:latin typeface="Times New Roman Tj" pitchFamily="18" charset="-52"/>
              </a:rPr>
              <a:t> дар </a:t>
            </a:r>
            <a:r>
              <a:rPr lang="ru-RU" sz="2300" dirty="0" err="1">
                <a:latin typeface="Times New Roman Tj" pitchFamily="18" charset="-52"/>
              </a:rPr>
              <a:t>сатњи</a:t>
            </a:r>
            <a:r>
              <a:rPr lang="ru-RU" sz="2300" dirty="0">
                <a:latin typeface="Times New Roman Tj" pitchFamily="18" charset="-52"/>
              </a:rPr>
              <a:t> </a:t>
            </a:r>
            <a:r>
              <a:rPr lang="ru-RU" sz="2300" dirty="0" err="1">
                <a:latin typeface="Times New Roman Tj" pitchFamily="18" charset="-52"/>
              </a:rPr>
              <a:t>мањал</a:t>
            </a:r>
            <a:r>
              <a:rPr lang="ru-RU" sz="2300" dirty="0">
                <a:latin typeface="Times New Roman Tj" pitchFamily="18" charset="-52"/>
              </a:rPr>
              <a:t> </a:t>
            </a:r>
            <a:r>
              <a:rPr lang="ru-RU" sz="2300" dirty="0" err="1">
                <a:latin typeface="Times New Roman Tj" pitchFamily="18" charset="-52"/>
              </a:rPr>
              <a:t>иљро</a:t>
            </a:r>
            <a:r>
              <a:rPr lang="ru-RU" sz="2300" dirty="0">
                <a:latin typeface="Times New Roman Tj" pitchFamily="18" charset="-52"/>
              </a:rPr>
              <a:t> мекунад. </a:t>
            </a:r>
            <a:r>
              <a:rPr lang="ru-RU" sz="2300" dirty="0" err="1">
                <a:latin typeface="Times New Roman Tj" pitchFamily="18" charset="-52"/>
              </a:rPr>
              <a:t>Љамоатњои</a:t>
            </a:r>
            <a:r>
              <a:rPr lang="ru-RU" sz="2300" dirty="0">
                <a:latin typeface="Times New Roman Tj" pitchFamily="18" charset="-52"/>
              </a:rPr>
              <a:t> </a:t>
            </a:r>
            <a:r>
              <a:rPr lang="ru-RU" sz="2300" dirty="0" err="1">
                <a:latin typeface="Times New Roman Tj" pitchFamily="18" charset="-52"/>
              </a:rPr>
              <a:t>шањрак</a:t>
            </a:r>
            <a:r>
              <a:rPr lang="ru-RU" sz="2300" dirty="0">
                <a:latin typeface="Times New Roman Tj" pitchFamily="18" charset="-52"/>
              </a:rPr>
              <a:t> ва </a:t>
            </a:r>
            <a:r>
              <a:rPr lang="ru-RU" sz="2300" dirty="0" err="1">
                <a:latin typeface="Times New Roman Tj" pitchFamily="18" charset="-52"/>
              </a:rPr>
              <a:t>дењот</a:t>
            </a:r>
            <a:r>
              <a:rPr lang="ru-RU" sz="2300" dirty="0">
                <a:latin typeface="Times New Roman Tj" pitchFamily="18" charset="-52"/>
              </a:rPr>
              <a:t> </a:t>
            </a:r>
            <a:r>
              <a:rPr lang="ru-RU" sz="2300" dirty="0" err="1">
                <a:latin typeface="Times New Roman Tj" pitchFamily="18" charset="-52"/>
              </a:rPr>
              <a:t>асосан</a:t>
            </a:r>
            <a:r>
              <a:rPr lang="ru-RU" sz="2300" dirty="0">
                <a:latin typeface="Times New Roman Tj" pitchFamily="18" charset="-52"/>
              </a:rPr>
              <a:t> ба </a:t>
            </a:r>
            <a:r>
              <a:rPr lang="ru-RU" sz="2300" dirty="0" err="1">
                <a:latin typeface="Times New Roman Tj" pitchFamily="18" charset="-52"/>
              </a:rPr>
              <a:t>ањолї</a:t>
            </a:r>
            <a:r>
              <a:rPr lang="ru-RU" sz="2300" dirty="0">
                <a:latin typeface="Times New Roman Tj" pitchFamily="18" charset="-52"/>
              </a:rPr>
              <a:t> </a:t>
            </a:r>
            <a:r>
              <a:rPr lang="ru-RU" sz="2300" dirty="0" err="1">
                <a:latin typeface="Times New Roman Tj" pitchFamily="18" charset="-52"/>
              </a:rPr>
              <a:t>хизматрасонињои</a:t>
            </a:r>
            <a:r>
              <a:rPr lang="ru-RU" sz="2300" dirty="0">
                <a:latin typeface="Times New Roman Tj" pitchFamily="18" charset="-52"/>
              </a:rPr>
              <a:t> </a:t>
            </a:r>
            <a:r>
              <a:rPr lang="ru-RU" sz="2300" dirty="0" err="1">
                <a:latin typeface="Times New Roman Tj" pitchFamily="18" charset="-52"/>
              </a:rPr>
              <a:t>маъмурї</a:t>
            </a:r>
            <a:r>
              <a:rPr lang="ru-RU" sz="2300" dirty="0">
                <a:latin typeface="Times New Roman Tj" pitchFamily="18" charset="-52"/>
              </a:rPr>
              <a:t>, </a:t>
            </a:r>
            <a:r>
              <a:rPr lang="ru-RU" sz="2300" dirty="0" err="1">
                <a:latin typeface="Times New Roman Tj" pitchFamily="18" charset="-52"/>
              </a:rPr>
              <a:t>коммуналї</a:t>
            </a:r>
            <a:r>
              <a:rPr lang="ru-RU" sz="2300" dirty="0">
                <a:latin typeface="Times New Roman Tj" pitchFamily="18" charset="-52"/>
              </a:rPr>
              <a:t> ва </a:t>
            </a:r>
            <a:r>
              <a:rPr lang="ru-RU" sz="2300" dirty="0" err="1">
                <a:latin typeface="Times New Roman Tj" pitchFamily="18" charset="-52"/>
              </a:rPr>
              <a:t>иљтимоиро</a:t>
            </a:r>
            <a:r>
              <a:rPr lang="ru-RU" sz="2300" dirty="0">
                <a:latin typeface="Times New Roman Tj" pitchFamily="18" charset="-52"/>
              </a:rPr>
              <a:t> мерасонад. Дар самти </a:t>
            </a:r>
            <a:r>
              <a:rPr lang="ru-RU" sz="2300" dirty="0" err="1">
                <a:latin typeface="Times New Roman Tj" pitchFamily="18" charset="-52"/>
              </a:rPr>
              <a:t>хизматрасонии</a:t>
            </a:r>
            <a:r>
              <a:rPr lang="ru-RU" sz="2300" dirty="0">
                <a:latin typeface="Times New Roman Tj" pitchFamily="18" charset="-52"/>
              </a:rPr>
              <a:t> </a:t>
            </a:r>
            <a:r>
              <a:rPr lang="ru-RU" sz="2300" dirty="0" err="1">
                <a:latin typeface="Times New Roman Tj" pitchFamily="18" charset="-52"/>
              </a:rPr>
              <a:t>маъмурї</a:t>
            </a:r>
            <a:r>
              <a:rPr lang="ru-RU" sz="2300" dirty="0">
                <a:latin typeface="Times New Roman Tj" pitchFamily="18" charset="-52"/>
              </a:rPr>
              <a:t> </a:t>
            </a:r>
            <a:r>
              <a:rPr lang="ru-RU" sz="2300" dirty="0" err="1">
                <a:latin typeface="Times New Roman Tj" pitchFamily="18" charset="-52"/>
              </a:rPr>
              <a:t>Љамоатњо</a:t>
            </a:r>
            <a:r>
              <a:rPr lang="ru-RU" sz="2300" dirty="0">
                <a:latin typeface="Times New Roman Tj" pitchFamily="18" charset="-52"/>
              </a:rPr>
              <a:t>, </a:t>
            </a:r>
            <a:r>
              <a:rPr lang="ru-RU" sz="2300" dirty="0" err="1">
                <a:latin typeface="Times New Roman Tj" pitchFamily="18" charset="-52"/>
              </a:rPr>
              <a:t>асосан</a:t>
            </a:r>
            <a:r>
              <a:rPr lang="ru-RU" sz="2300" dirty="0">
                <a:latin typeface="Times New Roman Tj" pitchFamily="18" charset="-52"/>
              </a:rPr>
              <a:t>, барои додани </a:t>
            </a:r>
            <a:r>
              <a:rPr lang="ru-RU" sz="2300" dirty="0" err="1">
                <a:latin typeface="Times New Roman Tj" pitchFamily="18" charset="-52"/>
              </a:rPr>
              <a:t>маълумотномањо</a:t>
            </a:r>
            <a:r>
              <a:rPr lang="ru-RU" sz="2300" dirty="0">
                <a:latin typeface="Times New Roman Tj" pitchFamily="18" charset="-52"/>
              </a:rPr>
              <a:t> оид ба </a:t>
            </a:r>
            <a:r>
              <a:rPr lang="ru-RU" sz="2300" dirty="0" err="1">
                <a:latin typeface="Times New Roman Tj" pitchFamily="18" charset="-52"/>
              </a:rPr>
              <a:t>њолати</a:t>
            </a:r>
            <a:r>
              <a:rPr lang="ru-RU" sz="2300" dirty="0">
                <a:latin typeface="Times New Roman Tj" pitchFamily="18" charset="-52"/>
              </a:rPr>
              <a:t> </a:t>
            </a:r>
            <a:r>
              <a:rPr lang="ru-RU" sz="2300" dirty="0" err="1">
                <a:latin typeface="Times New Roman Tj" pitchFamily="18" charset="-52"/>
              </a:rPr>
              <a:t>шањрвандон</a:t>
            </a:r>
            <a:r>
              <a:rPr lang="ru-RU" sz="2300" dirty="0">
                <a:latin typeface="Times New Roman Tj" pitchFamily="18" charset="-52"/>
              </a:rPr>
              <a:t>, </a:t>
            </a:r>
            <a:r>
              <a:rPr lang="ru-RU" sz="2300" dirty="0" err="1">
                <a:latin typeface="Times New Roman Tj" pitchFamily="18" charset="-52"/>
              </a:rPr>
              <a:t>баќайдгирии</a:t>
            </a:r>
            <a:r>
              <a:rPr lang="ru-RU" sz="2300" dirty="0">
                <a:latin typeface="Times New Roman Tj" pitchFamily="18" charset="-52"/>
              </a:rPr>
              <a:t> </a:t>
            </a:r>
            <a:r>
              <a:rPr lang="ru-RU" sz="2300" dirty="0" err="1">
                <a:latin typeface="Times New Roman Tj" pitchFamily="18" charset="-52"/>
              </a:rPr>
              <a:t>вазъи</a:t>
            </a:r>
            <a:r>
              <a:rPr lang="ru-RU" sz="2300" dirty="0">
                <a:latin typeface="Times New Roman Tj" pitchFamily="18" charset="-52"/>
              </a:rPr>
              <a:t> </a:t>
            </a:r>
            <a:r>
              <a:rPr lang="ru-RU" sz="2300" dirty="0" err="1">
                <a:latin typeface="Times New Roman Tj" pitchFamily="18" charset="-52"/>
              </a:rPr>
              <a:t>оилавї</a:t>
            </a:r>
            <a:r>
              <a:rPr lang="ru-RU" sz="2300" dirty="0">
                <a:latin typeface="Times New Roman Tj" pitchFamily="18" charset="-52"/>
              </a:rPr>
              <a:t> ва </a:t>
            </a:r>
            <a:r>
              <a:rPr lang="ru-RU" sz="2300" dirty="0" err="1">
                <a:latin typeface="Times New Roman Tj" pitchFamily="18" charset="-52"/>
              </a:rPr>
              <a:t>амволї</a:t>
            </a:r>
            <a:r>
              <a:rPr lang="ru-RU" sz="2300" dirty="0">
                <a:latin typeface="Times New Roman Tj" pitchFamily="18" charset="-52"/>
              </a:rPr>
              <a:t>, </a:t>
            </a:r>
            <a:r>
              <a:rPr lang="ru-RU" sz="2300" dirty="0" err="1">
                <a:latin typeface="Times New Roman Tj" pitchFamily="18" charset="-52"/>
              </a:rPr>
              <a:t>хољагињои</a:t>
            </a:r>
            <a:r>
              <a:rPr lang="ru-RU" sz="2300" dirty="0">
                <a:latin typeface="Times New Roman Tj" pitchFamily="18" charset="-52"/>
              </a:rPr>
              <a:t> </a:t>
            </a:r>
            <a:r>
              <a:rPr lang="ru-RU" sz="2300" dirty="0" err="1">
                <a:latin typeface="Times New Roman Tj" pitchFamily="18" charset="-52"/>
              </a:rPr>
              <a:t>дењќонї</a:t>
            </a:r>
            <a:r>
              <a:rPr lang="ru-RU" sz="2300" dirty="0">
                <a:latin typeface="Times New Roman Tj" pitchFamily="18" charset="-52"/>
              </a:rPr>
              <a:t>, љойи </a:t>
            </a:r>
            <a:r>
              <a:rPr lang="ru-RU" sz="2300" dirty="0" err="1">
                <a:latin typeface="Times New Roman Tj" pitchFamily="18" charset="-52"/>
              </a:rPr>
              <a:t>истиќомат</a:t>
            </a:r>
            <a:r>
              <a:rPr lang="ru-RU" sz="2300" dirty="0">
                <a:latin typeface="Times New Roman Tj" pitchFamily="18" charset="-52"/>
              </a:rPr>
              <a:t>, </a:t>
            </a:r>
            <a:r>
              <a:rPr lang="ru-RU" sz="2300" dirty="0" err="1">
                <a:latin typeface="Times New Roman Tj" pitchFamily="18" charset="-52"/>
              </a:rPr>
              <a:t>љамъоварии</a:t>
            </a:r>
            <a:r>
              <a:rPr lang="ru-RU" sz="2300" dirty="0">
                <a:latin typeface="Times New Roman Tj" pitchFamily="18" charset="-52"/>
              </a:rPr>
              <a:t> </a:t>
            </a:r>
            <a:r>
              <a:rPr lang="ru-RU" sz="2300" dirty="0" err="1">
                <a:latin typeface="Times New Roman Tj" pitchFamily="18" charset="-52"/>
              </a:rPr>
              <a:t>андозњо</a:t>
            </a:r>
            <a:r>
              <a:rPr lang="ru-RU" sz="2300" dirty="0">
                <a:latin typeface="Times New Roman Tj" pitchFamily="18" charset="-52"/>
              </a:rPr>
              <a:t> ва дигар </a:t>
            </a:r>
            <a:r>
              <a:rPr lang="ru-RU" sz="2300" dirty="0" err="1">
                <a:latin typeface="Times New Roman Tj" pitchFamily="18" charset="-52"/>
              </a:rPr>
              <a:t>пардохтњои</a:t>
            </a:r>
            <a:r>
              <a:rPr lang="ru-RU" sz="2300" dirty="0">
                <a:latin typeface="Times New Roman Tj" pitchFamily="18" charset="-52"/>
              </a:rPr>
              <a:t> </a:t>
            </a:r>
            <a:r>
              <a:rPr lang="ru-RU" sz="2300" dirty="0" err="1">
                <a:latin typeface="Times New Roman Tj" pitchFamily="18" charset="-52"/>
              </a:rPr>
              <a:t>њатмї</a:t>
            </a:r>
            <a:r>
              <a:rPr lang="ru-RU" sz="2300" dirty="0">
                <a:latin typeface="Times New Roman Tj" pitchFamily="18" charset="-52"/>
              </a:rPr>
              <a:t> </a:t>
            </a:r>
            <a:r>
              <a:rPr lang="ru-RU" sz="2300" dirty="0" err="1">
                <a:latin typeface="Times New Roman Tj" pitchFamily="18" charset="-52"/>
              </a:rPr>
              <a:t>маъсул</a:t>
            </a:r>
            <a:r>
              <a:rPr lang="ru-RU" sz="2300" dirty="0">
                <a:latin typeface="Times New Roman Tj" pitchFamily="18" charset="-52"/>
              </a:rPr>
              <a:t> </a:t>
            </a:r>
            <a:r>
              <a:rPr lang="ru-RU" sz="2300" dirty="0" err="1">
                <a:latin typeface="Times New Roman Tj" pitchFamily="18" charset="-52"/>
              </a:rPr>
              <a:t>мебошанд</a:t>
            </a:r>
            <a:r>
              <a:rPr lang="ru-RU" sz="2300" dirty="0">
                <a:latin typeface="Times New Roman Tj" pitchFamily="18" charset="-52"/>
              </a:rPr>
              <a:t>. </a:t>
            </a:r>
            <a:r>
              <a:rPr lang="ru-RU" sz="2300" dirty="0" err="1">
                <a:latin typeface="Times New Roman Tj" pitchFamily="18" charset="-52"/>
              </a:rPr>
              <a:t>Расонидани</a:t>
            </a:r>
            <a:r>
              <a:rPr lang="ru-RU" sz="2300" dirty="0">
                <a:latin typeface="Times New Roman Tj" pitchFamily="18" charset="-52"/>
              </a:rPr>
              <a:t> </a:t>
            </a:r>
            <a:r>
              <a:rPr lang="ru-RU" sz="2300" dirty="0" err="1">
                <a:latin typeface="Times New Roman Tj" pitchFamily="18" charset="-52"/>
              </a:rPr>
              <a:t>хизматрасонињои</a:t>
            </a:r>
            <a:r>
              <a:rPr lang="ru-RU" sz="2300" dirty="0">
                <a:latin typeface="Times New Roman Tj" pitchFamily="18" charset="-52"/>
              </a:rPr>
              <a:t> </a:t>
            </a:r>
            <a:r>
              <a:rPr lang="ru-RU" sz="2300" dirty="0" err="1">
                <a:latin typeface="Times New Roman Tj" pitchFamily="18" charset="-52"/>
              </a:rPr>
              <a:t>коммуналї</a:t>
            </a:r>
            <a:r>
              <a:rPr lang="ru-RU" sz="2300" dirty="0">
                <a:latin typeface="Times New Roman Tj" pitchFamily="18" charset="-52"/>
              </a:rPr>
              <a:t> (</a:t>
            </a:r>
            <a:r>
              <a:rPr lang="ru-RU" sz="2300" dirty="0" err="1">
                <a:latin typeface="Times New Roman Tj" pitchFamily="18" charset="-52"/>
              </a:rPr>
              <a:t>масалан</a:t>
            </a:r>
            <a:r>
              <a:rPr lang="ru-RU" sz="2300" dirty="0">
                <a:latin typeface="Times New Roman Tj" pitchFamily="18" charset="-52"/>
              </a:rPr>
              <a:t>, </a:t>
            </a:r>
            <a:r>
              <a:rPr lang="ru-RU" sz="2300" dirty="0" err="1">
                <a:latin typeface="Times New Roman Tj" pitchFamily="18" charset="-52"/>
              </a:rPr>
              <a:t>таъминоти</a:t>
            </a:r>
            <a:r>
              <a:rPr lang="ru-RU" sz="2300" dirty="0">
                <a:latin typeface="Times New Roman Tj" pitchFamily="18" charset="-52"/>
              </a:rPr>
              <a:t> об, </a:t>
            </a:r>
            <a:r>
              <a:rPr lang="ru-RU" sz="2300" dirty="0" err="1">
                <a:latin typeface="Times New Roman Tj" pitchFamily="18" charset="-52"/>
              </a:rPr>
              <a:t>ќувваи</a:t>
            </a:r>
            <a:r>
              <a:rPr lang="ru-RU" sz="2300" dirty="0">
                <a:latin typeface="Times New Roman Tj" pitchFamily="18" charset="-52"/>
              </a:rPr>
              <a:t> </a:t>
            </a:r>
            <a:r>
              <a:rPr lang="ru-RU" sz="2300" dirty="0" err="1">
                <a:latin typeface="Times New Roman Tj" pitchFamily="18" charset="-52"/>
              </a:rPr>
              <a:t>барќ</a:t>
            </a:r>
            <a:r>
              <a:rPr lang="ru-RU" sz="2300" dirty="0">
                <a:latin typeface="Times New Roman Tj" pitchFamily="18" charset="-52"/>
              </a:rPr>
              <a:t>, идоракунии корњои </a:t>
            </a:r>
            <a:r>
              <a:rPr lang="ru-RU" sz="2300" dirty="0" err="1">
                <a:latin typeface="Times New Roman Tj" pitchFamily="18" charset="-52"/>
              </a:rPr>
              <a:t>хољагї-манзилї</a:t>
            </a:r>
            <a:r>
              <a:rPr lang="ru-RU" sz="2300" dirty="0">
                <a:latin typeface="Times New Roman Tj" pitchFamily="18" charset="-52"/>
              </a:rPr>
              <a:t> ва </a:t>
            </a:r>
            <a:r>
              <a:rPr lang="ru-RU" sz="2300" dirty="0" err="1">
                <a:latin typeface="Times New Roman Tj" pitchFamily="18" charset="-52"/>
              </a:rPr>
              <a:t>ѓайрањо</a:t>
            </a:r>
            <a:r>
              <a:rPr lang="ru-RU" sz="2300" dirty="0">
                <a:latin typeface="Times New Roman Tj" pitchFamily="18" charset="-52"/>
              </a:rPr>
              <a:t>) ва таъмини </a:t>
            </a:r>
            <a:r>
              <a:rPr lang="ru-RU" sz="2300" dirty="0" err="1">
                <a:latin typeface="Times New Roman Tj" pitchFamily="18" charset="-52"/>
              </a:rPr>
              <a:t>тартиботи</a:t>
            </a:r>
            <a:r>
              <a:rPr lang="ru-RU" sz="2300" dirty="0">
                <a:latin typeface="Times New Roman Tj" pitchFamily="18" charset="-52"/>
              </a:rPr>
              <a:t> </a:t>
            </a:r>
            <a:r>
              <a:rPr lang="ru-RU" sz="2300" dirty="0" err="1">
                <a:latin typeface="Times New Roman Tj" pitchFamily="18" charset="-52"/>
              </a:rPr>
              <a:t>љамъиятиро</a:t>
            </a:r>
            <a:r>
              <a:rPr lang="ru-RU" sz="2300" dirty="0">
                <a:latin typeface="Times New Roman Tj" pitchFamily="18" charset="-52"/>
              </a:rPr>
              <a:t> бар </a:t>
            </a:r>
            <a:r>
              <a:rPr lang="ru-RU" sz="2300" dirty="0" err="1">
                <a:latin typeface="Times New Roman Tj" pitchFamily="18" charset="-52"/>
              </a:rPr>
              <a:t>дўш</a:t>
            </a:r>
            <a:r>
              <a:rPr lang="ru-RU" sz="2300" dirty="0">
                <a:latin typeface="Times New Roman Tj" pitchFamily="18" charset="-52"/>
              </a:rPr>
              <a:t> </a:t>
            </a:r>
            <a:r>
              <a:rPr lang="ru-RU" sz="2300" dirty="0" err="1">
                <a:latin typeface="Times New Roman Tj" pitchFamily="18" charset="-52"/>
              </a:rPr>
              <a:t>доранд</a:t>
            </a:r>
            <a:r>
              <a:rPr lang="ru-RU" sz="2300" dirty="0">
                <a:latin typeface="Times New Roman Tj" pitchFamily="18" charset="-52"/>
              </a:rPr>
              <a:t>. </a:t>
            </a:r>
          </a:p>
        </p:txBody>
      </p:sp>
    </p:spTree>
    <p:extLst>
      <p:ext uri="{BB962C8B-B14F-4D97-AF65-F5344CB8AC3E}">
        <p14:creationId xmlns:p14="http://schemas.microsoft.com/office/powerpoint/2010/main" val="146223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8224" y="397240"/>
            <a:ext cx="8680704" cy="4516136"/>
          </a:xfrm>
        </p:spPr>
        <p:txBody>
          <a:bodyPr/>
          <a:lstStyle/>
          <a:p>
            <a:pPr algn="just"/>
            <a:r>
              <a:rPr lang="ru-RU" dirty="0"/>
              <a:t>	</a:t>
            </a:r>
            <a:r>
              <a:rPr lang="ru-RU" sz="2400" dirty="0" err="1">
                <a:latin typeface="Times New Roman Tj" pitchFamily="18" charset="-52"/>
              </a:rPr>
              <a:t>Чуноне</a:t>
            </a:r>
            <a:r>
              <a:rPr lang="ru-RU" sz="2400" dirty="0">
                <a:latin typeface="Times New Roman Tj" pitchFamily="18" charset="-52"/>
              </a:rPr>
              <a:t>, ки Асосгузори сулњу вањдати миллї, Пешвои миллат, Президенти Љумњурии Тољикистон </a:t>
            </a:r>
            <a:r>
              <a:rPr lang="ru-RU" sz="2400" dirty="0" err="1">
                <a:latin typeface="Times New Roman Tj" pitchFamily="18" charset="-52"/>
              </a:rPr>
              <a:t>муњтарам</a:t>
            </a:r>
            <a:r>
              <a:rPr lang="ru-RU" sz="2400" dirty="0">
                <a:latin typeface="Times New Roman Tj" pitchFamily="18" charset="-52"/>
              </a:rPr>
              <a:t> Эмомалї </a:t>
            </a:r>
            <a:r>
              <a:rPr lang="ru-RU" sz="2400" dirty="0" err="1">
                <a:latin typeface="Times New Roman Tj" pitchFamily="18" charset="-52"/>
              </a:rPr>
              <a:t>Рањмон</a:t>
            </a:r>
            <a:r>
              <a:rPr lang="ru-RU" sz="2400" dirty="0">
                <a:latin typeface="Times New Roman Tj" pitchFamily="18" charset="-52"/>
              </a:rPr>
              <a:t> дар Паёми худ ба </a:t>
            </a:r>
            <a:r>
              <a:rPr lang="ru-RU" sz="2400" dirty="0" err="1">
                <a:latin typeface="Times New Roman Tj" pitchFamily="18" charset="-52"/>
              </a:rPr>
              <a:t>Маљлиси</a:t>
            </a:r>
            <a:r>
              <a:rPr lang="ru-RU" sz="2400" dirty="0">
                <a:latin typeface="Times New Roman Tj" pitchFamily="18" charset="-52"/>
              </a:rPr>
              <a:t> </a:t>
            </a:r>
            <a:r>
              <a:rPr lang="ru-RU" sz="2400" dirty="0" err="1">
                <a:latin typeface="Times New Roman Tj" pitchFamily="18" charset="-52"/>
              </a:rPr>
              <a:t>Олии</a:t>
            </a:r>
            <a:r>
              <a:rPr lang="ru-RU" sz="2400" dirty="0">
                <a:latin typeface="Times New Roman Tj" pitchFamily="18" charset="-52"/>
              </a:rPr>
              <a:t> Љумњурии Тољикистон </a:t>
            </a:r>
            <a:r>
              <a:rPr lang="ru-RU" sz="2400" dirty="0" err="1">
                <a:latin typeface="Times New Roman Tj" pitchFamily="18" charset="-52"/>
              </a:rPr>
              <a:t>ќайд</a:t>
            </a:r>
            <a:r>
              <a:rPr lang="ru-RU" sz="2400" dirty="0">
                <a:latin typeface="Times New Roman Tj" pitchFamily="18" charset="-52"/>
              </a:rPr>
              <a:t> </a:t>
            </a:r>
            <a:r>
              <a:rPr lang="ru-RU" sz="2400" dirty="0" err="1">
                <a:latin typeface="Times New Roman Tj" pitchFamily="18" charset="-52"/>
              </a:rPr>
              <a:t>намуданд</a:t>
            </a:r>
            <a:r>
              <a:rPr lang="ru-RU" sz="2400" dirty="0">
                <a:latin typeface="Times New Roman Tj" pitchFamily="18" charset="-52"/>
              </a:rPr>
              <a:t> </a:t>
            </a:r>
            <a:r>
              <a:rPr lang="ru-RU" sz="2400" dirty="0" err="1">
                <a:latin typeface="Times New Roman Tj" pitchFamily="18" charset="-52"/>
              </a:rPr>
              <a:t>мо</a:t>
            </a:r>
            <a:r>
              <a:rPr lang="ru-RU" sz="2400" dirty="0">
                <a:latin typeface="Times New Roman Tj" pitchFamily="18" charset="-52"/>
              </a:rPr>
              <a:t> бояд ба рушди </a:t>
            </a:r>
            <a:r>
              <a:rPr lang="ru-RU" sz="2400" dirty="0" err="1">
                <a:latin typeface="Times New Roman Tj" pitchFamily="18" charset="-52"/>
              </a:rPr>
              <a:t>бахши</a:t>
            </a:r>
            <a:r>
              <a:rPr lang="ru-RU" sz="2400" dirty="0">
                <a:latin typeface="Times New Roman Tj" pitchFamily="18" charset="-52"/>
              </a:rPr>
              <a:t> </a:t>
            </a:r>
            <a:r>
              <a:rPr lang="ru-RU" sz="2400" dirty="0" err="1">
                <a:latin typeface="Times New Roman Tj" pitchFamily="18" charset="-52"/>
              </a:rPr>
              <a:t>хусусї</a:t>
            </a:r>
            <a:r>
              <a:rPr lang="ru-RU" sz="2400" dirty="0">
                <a:latin typeface="Times New Roman Tj" pitchFamily="18" charset="-52"/>
              </a:rPr>
              <a:t> </a:t>
            </a:r>
            <a:r>
              <a:rPr lang="ru-RU" sz="2400" dirty="0" err="1">
                <a:latin typeface="Times New Roman Tj" pitchFamily="18" charset="-52"/>
              </a:rPr>
              <a:t>таваљљуњи</a:t>
            </a:r>
            <a:r>
              <a:rPr lang="ru-RU" sz="2400" dirty="0">
                <a:latin typeface="Times New Roman Tj" pitchFamily="18" charset="-52"/>
              </a:rPr>
              <a:t> </a:t>
            </a:r>
            <a:r>
              <a:rPr lang="ru-RU" sz="2400" dirty="0" err="1">
                <a:latin typeface="Times New Roman Tj" pitchFamily="18" charset="-52"/>
              </a:rPr>
              <a:t>аввалиндараља</a:t>
            </a:r>
            <a:r>
              <a:rPr lang="ru-RU" sz="2400" dirty="0">
                <a:latin typeface="Times New Roman Tj" pitchFamily="18" charset="-52"/>
              </a:rPr>
              <a:t> </a:t>
            </a:r>
            <a:r>
              <a:rPr lang="ru-RU" sz="2400" dirty="0" err="1">
                <a:latin typeface="Times New Roman Tj" pitchFamily="18" charset="-52"/>
              </a:rPr>
              <a:t>зоњир</a:t>
            </a:r>
            <a:r>
              <a:rPr lang="ru-RU" sz="2400" dirty="0">
                <a:latin typeface="Times New Roman Tj" pitchFamily="18" charset="-52"/>
              </a:rPr>
              <a:t> карда, заминаи </a:t>
            </a:r>
            <a:r>
              <a:rPr lang="ru-RU" sz="2400" dirty="0" err="1">
                <a:latin typeface="Times New Roman Tj" pitchFamily="18" charset="-52"/>
              </a:rPr>
              <a:t>ягонаи</a:t>
            </a:r>
            <a:r>
              <a:rPr lang="ru-RU" sz="2400" dirty="0">
                <a:latin typeface="Times New Roman Tj" pitchFamily="18" charset="-52"/>
              </a:rPr>
              <a:t> </a:t>
            </a:r>
            <a:r>
              <a:rPr lang="ru-RU" sz="2400" dirty="0" err="1">
                <a:latin typeface="Times New Roman Tj" pitchFamily="18" charset="-52"/>
              </a:rPr>
              <a:t>њуќуќиро</a:t>
            </a:r>
            <a:r>
              <a:rPr lang="ru-RU" sz="2400" dirty="0">
                <a:latin typeface="Times New Roman Tj" pitchFamily="18" charset="-52"/>
              </a:rPr>
              <a:t> барои </a:t>
            </a:r>
            <a:r>
              <a:rPr lang="ru-RU" sz="2400" dirty="0" err="1">
                <a:latin typeface="Times New Roman Tj" pitchFamily="18" charset="-52"/>
              </a:rPr>
              <a:t>њамаи</a:t>
            </a:r>
            <a:r>
              <a:rPr lang="ru-RU" sz="2400" dirty="0">
                <a:latin typeface="Times New Roman Tj" pitchFamily="18" charset="-52"/>
              </a:rPr>
              <a:t> </a:t>
            </a:r>
            <a:r>
              <a:rPr lang="ru-RU" sz="2400" dirty="0" err="1">
                <a:latin typeface="Times New Roman Tj" pitchFamily="18" charset="-52"/>
              </a:rPr>
              <a:t>иштирокчиёни</a:t>
            </a:r>
            <a:r>
              <a:rPr lang="ru-RU" sz="2400" dirty="0">
                <a:latin typeface="Times New Roman Tj" pitchFamily="18" charset="-52"/>
              </a:rPr>
              <a:t> фаъолияти иќтисодї, </a:t>
            </a:r>
            <a:r>
              <a:rPr lang="ru-RU" sz="2400" dirty="0" err="1">
                <a:latin typeface="Times New Roman Tj" pitchFamily="18" charset="-52"/>
              </a:rPr>
              <a:t>сарфи</a:t>
            </a:r>
            <a:r>
              <a:rPr lang="ru-RU" sz="2400" dirty="0">
                <a:latin typeface="Times New Roman Tj" pitchFamily="18" charset="-52"/>
              </a:rPr>
              <a:t> </a:t>
            </a:r>
            <a:r>
              <a:rPr lang="ru-RU" sz="2400" dirty="0" err="1">
                <a:latin typeface="Times New Roman Tj" pitchFamily="18" charset="-52"/>
              </a:rPr>
              <a:t>назар</a:t>
            </a:r>
            <a:r>
              <a:rPr lang="ru-RU" sz="2400" dirty="0">
                <a:latin typeface="Times New Roman Tj" pitchFamily="18" charset="-52"/>
              </a:rPr>
              <a:t> аз шакли </a:t>
            </a:r>
            <a:r>
              <a:rPr lang="ru-RU" sz="2400" dirty="0" err="1">
                <a:latin typeface="Times New Roman Tj" pitchFamily="18" charset="-52"/>
              </a:rPr>
              <a:t>моликияти</a:t>
            </a:r>
            <a:r>
              <a:rPr lang="ru-RU" sz="2400" dirty="0">
                <a:latin typeface="Times New Roman Tj" pitchFamily="18" charset="-52"/>
              </a:rPr>
              <a:t> </a:t>
            </a:r>
            <a:r>
              <a:rPr lang="ru-RU" sz="2400" dirty="0" err="1">
                <a:latin typeface="Times New Roman Tj" pitchFamily="18" charset="-52"/>
              </a:rPr>
              <a:t>онњо</a:t>
            </a:r>
            <a:r>
              <a:rPr lang="ru-RU" sz="2400" dirty="0">
                <a:latin typeface="Times New Roman Tj" pitchFamily="18" charset="-52"/>
              </a:rPr>
              <a:t>, </a:t>
            </a:r>
            <a:r>
              <a:rPr lang="ru-RU" sz="2400" dirty="0" err="1">
                <a:latin typeface="Times New Roman Tj" pitchFamily="18" charset="-52"/>
              </a:rPr>
              <a:t>муњайё</a:t>
            </a:r>
            <a:r>
              <a:rPr lang="ru-RU" sz="2400" dirty="0">
                <a:latin typeface="Times New Roman Tj" pitchFamily="18" charset="-52"/>
              </a:rPr>
              <a:t> </a:t>
            </a:r>
            <a:r>
              <a:rPr lang="ru-RU" sz="2400" dirty="0" err="1">
                <a:latin typeface="Times New Roman Tj" pitchFamily="18" charset="-52"/>
              </a:rPr>
              <a:t>созем</a:t>
            </a:r>
            <a:r>
              <a:rPr lang="ru-RU" sz="2400" dirty="0">
                <a:latin typeface="Times New Roman Tj" pitchFamily="18" charset="-52"/>
              </a:rPr>
              <a:t>. </a:t>
            </a:r>
            <a:r>
              <a:rPr lang="ru-RU" sz="2400" dirty="0" err="1">
                <a:latin typeface="Times New Roman Tj" pitchFamily="18" charset="-52"/>
              </a:rPr>
              <a:t>Љињати</a:t>
            </a:r>
            <a:r>
              <a:rPr lang="ru-RU" sz="2400" dirty="0">
                <a:latin typeface="Times New Roman Tj" pitchFamily="18" charset="-52"/>
              </a:rPr>
              <a:t> </a:t>
            </a:r>
            <a:r>
              <a:rPr lang="ru-RU" sz="2400" dirty="0" err="1">
                <a:latin typeface="Times New Roman Tj" pitchFamily="18" charset="-52"/>
              </a:rPr>
              <a:t>њимояву</a:t>
            </a:r>
            <a:r>
              <a:rPr lang="ru-RU" sz="2400" dirty="0">
                <a:latin typeface="Times New Roman Tj" pitchFamily="18" charset="-52"/>
              </a:rPr>
              <a:t> </a:t>
            </a:r>
            <a:r>
              <a:rPr lang="ru-RU" sz="2400" dirty="0" err="1">
                <a:latin typeface="Times New Roman Tj" pitchFamily="18" charset="-52"/>
              </a:rPr>
              <a:t>дастгирии</a:t>
            </a:r>
            <a:r>
              <a:rPr lang="ru-RU" sz="2400" dirty="0">
                <a:latin typeface="Times New Roman Tj" pitchFamily="18" charset="-52"/>
              </a:rPr>
              <a:t> фаъолияти соњибкорї ва </a:t>
            </a:r>
            <a:r>
              <a:rPr lang="ru-RU" sz="2400" dirty="0" err="1">
                <a:latin typeface="Times New Roman Tj" pitchFamily="18" charset="-52"/>
              </a:rPr>
              <a:t>љалби</a:t>
            </a:r>
            <a:r>
              <a:rPr lang="ru-RU" sz="2400" dirty="0">
                <a:latin typeface="Times New Roman Tj" pitchFamily="18" charset="-52"/>
              </a:rPr>
              <a:t> сармоя аз љониби </a:t>
            </a:r>
            <a:r>
              <a:rPr lang="ru-RU" sz="2400" dirty="0" err="1">
                <a:latin typeface="Times New Roman Tj" pitchFamily="18" charset="-52"/>
              </a:rPr>
              <a:t>Њукумати</a:t>
            </a:r>
            <a:r>
              <a:rPr lang="ru-RU" sz="2400" dirty="0">
                <a:latin typeface="Times New Roman Tj" pitchFamily="18" charset="-52"/>
              </a:rPr>
              <a:t> кишвар дар се соли охир дар </a:t>
            </a:r>
            <a:r>
              <a:rPr lang="ru-RU" sz="2400" dirty="0" err="1">
                <a:latin typeface="Times New Roman Tj" pitchFamily="18" charset="-52"/>
              </a:rPr>
              <a:t>соњањои</a:t>
            </a:r>
            <a:r>
              <a:rPr lang="ru-RU" sz="2400" dirty="0">
                <a:latin typeface="Times New Roman Tj" pitchFamily="18" charset="-52"/>
              </a:rPr>
              <a:t> </a:t>
            </a:r>
            <a:r>
              <a:rPr lang="ru-RU" sz="2400" dirty="0" err="1">
                <a:latin typeface="Times New Roman Tj" pitchFamily="18" charset="-52"/>
              </a:rPr>
              <a:t>саноати</a:t>
            </a:r>
            <a:r>
              <a:rPr lang="ru-RU" sz="2400" dirty="0">
                <a:latin typeface="Times New Roman Tj" pitchFamily="18" charset="-52"/>
              </a:rPr>
              <a:t> </a:t>
            </a:r>
            <a:r>
              <a:rPr lang="ru-RU" sz="2400" dirty="0" err="1">
                <a:latin typeface="Times New Roman Tj" pitchFamily="18" charset="-52"/>
              </a:rPr>
              <a:t>сабук</a:t>
            </a:r>
            <a:r>
              <a:rPr lang="ru-RU" sz="2400" dirty="0">
                <a:latin typeface="Times New Roman Tj" pitchFamily="18" charset="-52"/>
              </a:rPr>
              <a:t>, </a:t>
            </a:r>
            <a:r>
              <a:rPr lang="ru-RU" sz="2400" dirty="0" err="1">
                <a:latin typeface="Times New Roman Tj" pitchFamily="18" charset="-52"/>
              </a:rPr>
              <a:t>кишоварзї</a:t>
            </a:r>
            <a:r>
              <a:rPr lang="ru-RU" sz="2400" dirty="0">
                <a:latin typeface="Times New Roman Tj" pitchFamily="18" charset="-52"/>
              </a:rPr>
              <a:t>, </a:t>
            </a:r>
            <a:r>
              <a:rPr lang="ru-RU" sz="2400" dirty="0" err="1">
                <a:latin typeface="Times New Roman Tj" pitchFamily="18" charset="-52"/>
              </a:rPr>
              <a:t>дорусозї</a:t>
            </a:r>
            <a:r>
              <a:rPr lang="ru-RU" sz="2400" dirty="0">
                <a:latin typeface="Times New Roman Tj" pitchFamily="18" charset="-52"/>
              </a:rPr>
              <a:t>, </a:t>
            </a:r>
            <a:r>
              <a:rPr lang="ru-RU" sz="2400" dirty="0" err="1">
                <a:latin typeface="Times New Roman Tj" pitchFamily="18" charset="-52"/>
              </a:rPr>
              <a:t>парандапарварї</a:t>
            </a:r>
            <a:r>
              <a:rPr lang="ru-RU" sz="2400" dirty="0">
                <a:latin typeface="Times New Roman Tj" pitchFamily="18" charset="-52"/>
              </a:rPr>
              <a:t>, </a:t>
            </a:r>
            <a:r>
              <a:rPr lang="ru-RU" sz="2400" dirty="0" err="1">
                <a:latin typeface="Times New Roman Tj" pitchFamily="18" charset="-52"/>
              </a:rPr>
              <a:t>чорводорї</a:t>
            </a:r>
            <a:r>
              <a:rPr lang="ru-RU" sz="2400" dirty="0">
                <a:latin typeface="Times New Roman Tj" pitchFamily="18" charset="-52"/>
              </a:rPr>
              <a:t>, </a:t>
            </a:r>
            <a:r>
              <a:rPr lang="ru-RU" sz="2400" dirty="0" err="1">
                <a:latin typeface="Times New Roman Tj" pitchFamily="18" charset="-52"/>
              </a:rPr>
              <a:t>сайёњї</a:t>
            </a:r>
            <a:r>
              <a:rPr lang="ru-RU" sz="2400" dirty="0">
                <a:latin typeface="Times New Roman Tj" pitchFamily="18" charset="-52"/>
              </a:rPr>
              <a:t> ва дигар </a:t>
            </a:r>
            <a:r>
              <a:rPr lang="ru-RU" sz="2400" dirty="0" err="1">
                <a:latin typeface="Times New Roman Tj" pitchFamily="18" charset="-52"/>
              </a:rPr>
              <a:t>бахшњои</a:t>
            </a:r>
            <a:r>
              <a:rPr lang="ru-RU" sz="2400" dirty="0">
                <a:latin typeface="Times New Roman Tj" pitchFamily="18" charset="-52"/>
              </a:rPr>
              <a:t> </a:t>
            </a:r>
            <a:r>
              <a:rPr lang="ru-RU" sz="2400" dirty="0" err="1">
                <a:latin typeface="Times New Roman Tj" pitchFamily="18" charset="-52"/>
              </a:rPr>
              <a:t>афзалиятнок</a:t>
            </a:r>
            <a:r>
              <a:rPr lang="ru-RU" sz="2400" dirty="0">
                <a:latin typeface="Times New Roman Tj" pitchFamily="18" charset="-52"/>
              </a:rPr>
              <a:t> </a:t>
            </a:r>
            <a:r>
              <a:rPr lang="ru-RU" sz="2400" dirty="0" err="1">
                <a:latin typeface="Times New Roman Tj" pitchFamily="18" charset="-52"/>
              </a:rPr>
              <a:t>иловатан</a:t>
            </a:r>
            <a:r>
              <a:rPr lang="ru-RU" sz="2400" dirty="0">
                <a:latin typeface="Times New Roman Tj" pitchFamily="18" charset="-52"/>
              </a:rPr>
              <a:t> 30 намуди </a:t>
            </a:r>
            <a:r>
              <a:rPr lang="ru-RU" sz="2400" dirty="0" err="1">
                <a:latin typeface="Times New Roman Tj" pitchFamily="18" charset="-52"/>
              </a:rPr>
              <a:t>имтиёзу</a:t>
            </a:r>
            <a:r>
              <a:rPr lang="ru-RU" sz="2400" dirty="0">
                <a:latin typeface="Times New Roman Tj" pitchFamily="18" charset="-52"/>
              </a:rPr>
              <a:t> </a:t>
            </a:r>
            <a:r>
              <a:rPr lang="ru-RU" sz="2400" dirty="0" err="1">
                <a:latin typeface="Times New Roman Tj" pitchFamily="18" charset="-52"/>
              </a:rPr>
              <a:t>сабукињо</a:t>
            </a:r>
            <a:r>
              <a:rPr lang="ru-RU" sz="2400" dirty="0">
                <a:latin typeface="Times New Roman Tj" pitchFamily="18" charset="-52"/>
              </a:rPr>
              <a:t> љорї карда </a:t>
            </a:r>
            <a:r>
              <a:rPr lang="ru-RU" sz="2400" dirty="0" err="1">
                <a:latin typeface="Times New Roman Tj" pitchFamily="18" charset="-52"/>
              </a:rPr>
              <a:t>шуданд</a:t>
            </a:r>
            <a:endParaRPr lang="ru-RU" sz="2400" dirty="0">
              <a:latin typeface="Times New Roman Tj" pitchFamily="18" charset="-52"/>
            </a:endParaRPr>
          </a:p>
        </p:txBody>
      </p:sp>
    </p:spTree>
    <p:extLst>
      <p:ext uri="{BB962C8B-B14F-4D97-AF65-F5344CB8AC3E}">
        <p14:creationId xmlns:p14="http://schemas.microsoft.com/office/powerpoint/2010/main" val="371317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016" y="85344"/>
            <a:ext cx="8930640" cy="4968240"/>
          </a:xfrm>
        </p:spPr>
        <p:txBody>
          <a:bodyPr/>
          <a:lstStyle/>
          <a:p>
            <a:pPr algn="just"/>
            <a:r>
              <a:rPr lang="ru-RU" sz="1600" dirty="0">
                <a:latin typeface="Times New Roman Tj" pitchFamily="18" charset="-52"/>
              </a:rPr>
              <a:t>	Самти </a:t>
            </a:r>
            <a:r>
              <a:rPr lang="ru-RU" sz="1600" dirty="0" err="1">
                <a:latin typeface="Times New Roman Tj" pitchFamily="18" charset="-52"/>
              </a:rPr>
              <a:t>дигари</a:t>
            </a:r>
            <a:r>
              <a:rPr lang="ru-RU" sz="1600" dirty="0">
                <a:latin typeface="Times New Roman Tj" pitchFamily="18" charset="-52"/>
              </a:rPr>
              <a:t> </a:t>
            </a:r>
            <a:r>
              <a:rPr lang="ru-RU" sz="1600" dirty="0" err="1">
                <a:latin typeface="Times New Roman Tj" pitchFamily="18" charset="-52"/>
              </a:rPr>
              <a:t>муњим</a:t>
            </a:r>
            <a:r>
              <a:rPr lang="ru-RU" sz="1600" dirty="0">
                <a:latin typeface="Times New Roman Tj" pitchFamily="18" charset="-52"/>
              </a:rPr>
              <a:t> фаъолияти </a:t>
            </a:r>
            <a:r>
              <a:rPr lang="ru-RU" sz="1600" dirty="0" err="1">
                <a:latin typeface="Times New Roman Tj" pitchFamily="18" charset="-52"/>
              </a:rPr>
              <a:t>бештари</a:t>
            </a:r>
            <a:r>
              <a:rPr lang="ru-RU" sz="1600" dirty="0">
                <a:latin typeface="Times New Roman Tj" pitchFamily="18" charset="-52"/>
              </a:rPr>
              <a:t> </a:t>
            </a:r>
            <a:r>
              <a:rPr lang="ru-RU" sz="1600" dirty="0" err="1">
                <a:latin typeface="Times New Roman Tj" pitchFamily="18" charset="-52"/>
              </a:rPr>
              <a:t>ташкилоти</a:t>
            </a:r>
            <a:r>
              <a:rPr lang="ru-RU" sz="1600" dirty="0">
                <a:latin typeface="Times New Roman Tj" pitchFamily="18" charset="-52"/>
              </a:rPr>
              <a:t> </a:t>
            </a:r>
            <a:r>
              <a:rPr lang="ru-RU" sz="1600" dirty="0" err="1">
                <a:latin typeface="Times New Roman Tj" pitchFamily="18" charset="-52"/>
              </a:rPr>
              <a:t>љомеаи</a:t>
            </a:r>
            <a:r>
              <a:rPr lang="ru-RU" sz="1600" dirty="0">
                <a:latin typeface="Times New Roman Tj" pitchFamily="18" charset="-52"/>
              </a:rPr>
              <a:t> </a:t>
            </a:r>
            <a:r>
              <a:rPr lang="ru-RU" sz="1600" dirty="0" err="1">
                <a:latin typeface="Times New Roman Tj" pitchFamily="18" charset="-52"/>
              </a:rPr>
              <a:t>шањрвандї</a:t>
            </a:r>
            <a:r>
              <a:rPr lang="ru-RU" sz="1600" dirty="0">
                <a:latin typeface="Times New Roman Tj" pitchFamily="18" charset="-52"/>
              </a:rPr>
              <a:t> ва бизнес-сохтор дар </a:t>
            </a:r>
            <a:r>
              <a:rPr lang="ru-RU" sz="1600" dirty="0" err="1">
                <a:latin typeface="Times New Roman Tj" pitchFamily="18" charset="-52"/>
              </a:rPr>
              <a:t>њал</a:t>
            </a:r>
            <a:r>
              <a:rPr lang="ru-RU" sz="1600" dirty="0">
                <a:latin typeface="Times New Roman Tj" pitchFamily="18" charset="-52"/>
              </a:rPr>
              <a:t> </a:t>
            </a:r>
            <a:r>
              <a:rPr lang="ru-RU" sz="1600" dirty="0" err="1">
                <a:latin typeface="Times New Roman Tj" pitchFamily="18" charset="-52"/>
              </a:rPr>
              <a:t>намудани</a:t>
            </a:r>
            <a:r>
              <a:rPr lang="ru-RU" sz="1600" dirty="0">
                <a:latin typeface="Times New Roman Tj" pitchFamily="18" charset="-52"/>
              </a:rPr>
              <a:t> </a:t>
            </a:r>
            <a:r>
              <a:rPr lang="ru-RU" sz="1600" dirty="0" err="1">
                <a:latin typeface="Times New Roman Tj" pitchFamily="18" charset="-52"/>
              </a:rPr>
              <a:t>масъалањои</a:t>
            </a:r>
            <a:r>
              <a:rPr lang="ru-RU" sz="1600" dirty="0">
                <a:latin typeface="Times New Roman Tj" pitchFamily="18" charset="-52"/>
              </a:rPr>
              <a:t> </a:t>
            </a:r>
            <a:r>
              <a:rPr lang="ru-RU" sz="1600" dirty="0" err="1">
                <a:latin typeface="Times New Roman Tj" pitchFamily="18" charset="-52"/>
              </a:rPr>
              <a:t>иљтимоїиќтисодии</a:t>
            </a:r>
            <a:r>
              <a:rPr lang="ru-RU" sz="1600" dirty="0">
                <a:latin typeface="Times New Roman Tj" pitchFamily="18" charset="-52"/>
              </a:rPr>
              <a:t> </a:t>
            </a:r>
            <a:r>
              <a:rPr lang="ru-RU" sz="1600" dirty="0" err="1">
                <a:latin typeface="Times New Roman Tj" pitchFamily="18" charset="-52"/>
              </a:rPr>
              <a:t>њудуди</a:t>
            </a:r>
            <a:r>
              <a:rPr lang="ru-RU" sz="1600" dirty="0">
                <a:latin typeface="Times New Roman Tj" pitchFamily="18" charset="-52"/>
              </a:rPr>
              <a:t> </a:t>
            </a:r>
            <a:r>
              <a:rPr lang="ru-RU" sz="1600" dirty="0" err="1">
                <a:latin typeface="Times New Roman Tj" pitchFamily="18" charset="-52"/>
              </a:rPr>
              <a:t>мањал</a:t>
            </a:r>
            <a:r>
              <a:rPr lang="ru-RU" sz="1600" dirty="0">
                <a:latin typeface="Times New Roman Tj" pitchFamily="18" charset="-52"/>
              </a:rPr>
              <a:t> </a:t>
            </a:r>
            <a:r>
              <a:rPr lang="ru-RU" sz="1600" dirty="0" err="1">
                <a:latin typeface="Times New Roman Tj" pitchFamily="18" charset="-52"/>
              </a:rPr>
              <a:t>буда</a:t>
            </a:r>
            <a:r>
              <a:rPr lang="ru-RU" sz="1600" dirty="0">
                <a:latin typeface="Times New Roman Tj" pitchFamily="18" charset="-52"/>
              </a:rPr>
              <a:t>, </a:t>
            </a:r>
            <a:r>
              <a:rPr lang="ru-RU" sz="1600" dirty="0" err="1">
                <a:latin typeface="Times New Roman Tj" pitchFamily="18" charset="-52"/>
              </a:rPr>
              <a:t>фароњам</a:t>
            </a:r>
            <a:r>
              <a:rPr lang="ru-RU" sz="1600" dirty="0">
                <a:latin typeface="Times New Roman Tj" pitchFamily="18" charset="-52"/>
              </a:rPr>
              <a:t> </a:t>
            </a:r>
            <a:r>
              <a:rPr lang="ru-RU" sz="1600" dirty="0" err="1">
                <a:latin typeface="Times New Roman Tj" pitchFamily="18" charset="-52"/>
              </a:rPr>
              <a:t>овардани</a:t>
            </a:r>
            <a:r>
              <a:rPr lang="ru-RU" sz="1600" dirty="0">
                <a:latin typeface="Times New Roman Tj" pitchFamily="18" charset="-52"/>
              </a:rPr>
              <a:t> шароити </a:t>
            </a:r>
            <a:r>
              <a:rPr lang="ru-RU" sz="1600" dirty="0" err="1">
                <a:latin typeface="Times New Roman Tj" pitchFamily="18" charset="-52"/>
              </a:rPr>
              <a:t>нисбатан</a:t>
            </a:r>
            <a:r>
              <a:rPr lang="ru-RU" sz="1600" dirty="0">
                <a:latin typeface="Times New Roman Tj" pitchFamily="18" charset="-52"/>
              </a:rPr>
              <a:t> </a:t>
            </a:r>
            <a:r>
              <a:rPr lang="ru-RU" sz="1600" dirty="0" err="1">
                <a:latin typeface="Times New Roman Tj" pitchFamily="18" charset="-52"/>
              </a:rPr>
              <a:t>муносиби</a:t>
            </a:r>
            <a:r>
              <a:rPr lang="ru-RU" sz="1600" dirty="0">
                <a:latin typeface="Times New Roman Tj" pitchFamily="18" charset="-52"/>
              </a:rPr>
              <a:t> њуќуќї, молиявї, иќтисодї ва техникї ва </a:t>
            </a:r>
            <a:r>
              <a:rPr lang="ru-RU" sz="1600" dirty="0" err="1">
                <a:latin typeface="Times New Roman Tj" pitchFamily="18" charset="-52"/>
              </a:rPr>
              <a:t>иттилоотию</a:t>
            </a:r>
            <a:r>
              <a:rPr lang="ru-RU" sz="1600" dirty="0">
                <a:latin typeface="Times New Roman Tj" pitchFamily="18" charset="-52"/>
              </a:rPr>
              <a:t> </a:t>
            </a:r>
            <a:r>
              <a:rPr lang="ru-RU" sz="1600" dirty="0" err="1">
                <a:latin typeface="Times New Roman Tj" pitchFamily="18" charset="-52"/>
              </a:rPr>
              <a:t>коммуникатсионї</a:t>
            </a:r>
            <a:r>
              <a:rPr lang="ru-RU" sz="1600" dirty="0">
                <a:latin typeface="Times New Roman Tj" pitchFamily="18" charset="-52"/>
              </a:rPr>
              <a:t> </a:t>
            </a:r>
            <a:r>
              <a:rPr lang="ru-RU" sz="1600" dirty="0" err="1">
                <a:latin typeface="Times New Roman Tj" pitchFamily="18" charset="-52"/>
              </a:rPr>
              <a:t>мутобиќи</a:t>
            </a:r>
            <a:r>
              <a:rPr lang="ru-RU" sz="1600" dirty="0">
                <a:latin typeface="Times New Roman Tj" pitchFamily="18" charset="-52"/>
              </a:rPr>
              <a:t> </a:t>
            </a:r>
            <a:r>
              <a:rPr lang="ru-RU" sz="1600" dirty="0" err="1">
                <a:latin typeface="Times New Roman Tj" pitchFamily="18" charset="-52"/>
              </a:rPr>
              <a:t>матлаб</a:t>
            </a:r>
            <a:r>
              <a:rPr lang="ru-RU" sz="1600" dirty="0">
                <a:latin typeface="Times New Roman Tj" pitchFamily="18" charset="-52"/>
              </a:rPr>
              <a:t> аст.</a:t>
            </a:r>
          </a:p>
          <a:p>
            <a:pPr algn="just"/>
            <a:r>
              <a:rPr lang="ru-RU" sz="1600" dirty="0">
                <a:latin typeface="Times New Roman Tj" pitchFamily="18" charset="-52"/>
              </a:rPr>
              <a:t>	Аз ин рў, </a:t>
            </a:r>
            <a:r>
              <a:rPr lang="ru-RU" sz="1600" dirty="0" err="1">
                <a:latin typeface="Times New Roman Tj" pitchFamily="18" charset="-52"/>
              </a:rPr>
              <a:t>хуб</a:t>
            </a:r>
            <a:r>
              <a:rPr lang="ru-RU" sz="1600" dirty="0">
                <a:latin typeface="Times New Roman Tj" pitchFamily="18" charset="-52"/>
              </a:rPr>
              <a:t> аст, ки </a:t>
            </a:r>
            <a:r>
              <a:rPr lang="ru-RU" sz="1600" dirty="0" err="1">
                <a:latin typeface="Times New Roman Tj" pitchFamily="18" charset="-52"/>
              </a:rPr>
              <a:t>фъолияти</a:t>
            </a:r>
            <a:r>
              <a:rPr lang="ru-RU" sz="1600" dirty="0">
                <a:latin typeface="Times New Roman Tj" pitchFamily="18" charset="-52"/>
              </a:rPr>
              <a:t> бизнес-сохтор ва </a:t>
            </a:r>
            <a:r>
              <a:rPr lang="ru-RU" sz="1600" dirty="0" err="1">
                <a:latin typeface="Times New Roman Tj" pitchFamily="18" charset="-52"/>
              </a:rPr>
              <a:t>ташкилоти</a:t>
            </a:r>
            <a:r>
              <a:rPr lang="ru-RU" sz="1600" dirty="0">
                <a:latin typeface="Times New Roman Tj" pitchFamily="18" charset="-52"/>
              </a:rPr>
              <a:t> </a:t>
            </a:r>
            <a:r>
              <a:rPr lang="ru-RU" sz="1600" dirty="0" err="1">
                <a:latin typeface="Times New Roman Tj" pitchFamily="18" charset="-52"/>
              </a:rPr>
              <a:t>љомеаи</a:t>
            </a:r>
            <a:r>
              <a:rPr lang="ru-RU" sz="1600" dirty="0">
                <a:latin typeface="Times New Roman Tj" pitchFamily="18" charset="-52"/>
              </a:rPr>
              <a:t> </a:t>
            </a:r>
            <a:r>
              <a:rPr lang="ru-RU" sz="1600" dirty="0" err="1">
                <a:latin typeface="Times New Roman Tj" pitchFamily="18" charset="-52"/>
              </a:rPr>
              <a:t>шањрвандї</a:t>
            </a:r>
            <a:r>
              <a:rPr lang="ru-RU" sz="1600" dirty="0">
                <a:latin typeface="Times New Roman Tj" pitchFamily="18" charset="-52"/>
              </a:rPr>
              <a:t> барои иљрои </a:t>
            </a:r>
            <a:r>
              <a:rPr lang="ru-RU" sz="1600" dirty="0" err="1">
                <a:latin typeface="Times New Roman Tj" pitchFamily="18" charset="-52"/>
              </a:rPr>
              <a:t>фармоишњои</a:t>
            </a:r>
            <a:r>
              <a:rPr lang="ru-RU" sz="1600" dirty="0">
                <a:latin typeface="Times New Roman Tj" pitchFamily="18" charset="-52"/>
              </a:rPr>
              <a:t> </a:t>
            </a:r>
            <a:r>
              <a:rPr lang="ru-RU" sz="1600" dirty="0" err="1">
                <a:latin typeface="Times New Roman Tj" pitchFamily="18" charset="-52"/>
              </a:rPr>
              <a:t>иљтимої</a:t>
            </a:r>
            <a:r>
              <a:rPr lang="ru-RU" sz="1600" dirty="0">
                <a:latin typeface="Times New Roman Tj" pitchFamily="18" charset="-52"/>
              </a:rPr>
              <a:t> </a:t>
            </a:r>
            <a:r>
              <a:rPr lang="ru-RU" sz="1600" dirty="0" err="1">
                <a:latin typeface="Times New Roman Tj" pitchFamily="18" charset="-52"/>
              </a:rPr>
              <a:t>њамоњанг</a:t>
            </a:r>
            <a:r>
              <a:rPr lang="ru-RU" sz="1600" dirty="0">
                <a:latin typeface="Times New Roman Tj" pitchFamily="18" charset="-52"/>
              </a:rPr>
              <a:t> карда </a:t>
            </a:r>
            <a:r>
              <a:rPr lang="ru-RU" sz="1600" dirty="0" err="1">
                <a:latin typeface="Times New Roman Tj" pitchFamily="18" charset="-52"/>
              </a:rPr>
              <a:t>шаванд</a:t>
            </a:r>
            <a:r>
              <a:rPr lang="ru-RU" sz="1600" dirty="0">
                <a:latin typeface="Times New Roman Tj" pitchFamily="18" charset="-52"/>
              </a:rPr>
              <a:t>. То </a:t>
            </a:r>
            <a:r>
              <a:rPr lang="ru-RU" sz="1600" dirty="0" err="1">
                <a:latin typeface="Times New Roman Tj" pitchFamily="18" charset="-52"/>
              </a:rPr>
              <a:t>мо</a:t>
            </a:r>
            <a:r>
              <a:rPr lang="ru-RU" sz="1600" dirty="0">
                <a:latin typeface="Times New Roman Tj" pitchFamily="18" charset="-52"/>
              </a:rPr>
              <a:t> </a:t>
            </a:r>
            <a:r>
              <a:rPr lang="ru-RU" sz="1600" dirty="0" err="1">
                <a:latin typeface="Times New Roman Tj" pitchFamily="18" charset="-52"/>
              </a:rPr>
              <a:t>равиш</a:t>
            </a:r>
            <a:r>
              <a:rPr lang="ru-RU" sz="1600" dirty="0">
                <a:latin typeface="Times New Roman Tj" pitchFamily="18" charset="-52"/>
              </a:rPr>
              <a:t> ва </a:t>
            </a:r>
            <a:r>
              <a:rPr lang="ru-RU" sz="1600" dirty="0" err="1">
                <a:latin typeface="Times New Roman Tj" pitchFamily="18" charset="-52"/>
              </a:rPr>
              <a:t>татбиќи</a:t>
            </a:r>
            <a:r>
              <a:rPr lang="ru-RU" sz="1600" dirty="0">
                <a:latin typeface="Times New Roman Tj" pitchFamily="18" charset="-52"/>
              </a:rPr>
              <a:t> </a:t>
            </a:r>
            <a:r>
              <a:rPr lang="ru-RU" sz="1600" dirty="0" err="1">
                <a:latin typeface="Times New Roman Tj" pitchFamily="18" charset="-52"/>
              </a:rPr>
              <a:t>дурусти</a:t>
            </a:r>
            <a:r>
              <a:rPr lang="ru-RU" sz="1600" dirty="0">
                <a:latin typeface="Times New Roman Tj" pitchFamily="18" charset="-52"/>
              </a:rPr>
              <a:t> </a:t>
            </a:r>
            <a:r>
              <a:rPr lang="ru-RU" sz="1600" dirty="0" err="1">
                <a:latin typeface="Times New Roman Tj" pitchFamily="18" charset="-52"/>
              </a:rPr>
              <a:t>методњо</a:t>
            </a:r>
            <a:r>
              <a:rPr lang="ru-RU" sz="1600" dirty="0">
                <a:latin typeface="Times New Roman Tj" pitchFamily="18" charset="-52"/>
              </a:rPr>
              <a:t>, </a:t>
            </a:r>
            <a:r>
              <a:rPr lang="ru-RU" sz="1600" dirty="0" err="1">
                <a:latin typeface="Times New Roman Tj" pitchFamily="18" charset="-52"/>
              </a:rPr>
              <a:t>воситањо</a:t>
            </a:r>
            <a:r>
              <a:rPr lang="ru-RU" sz="1600" dirty="0">
                <a:latin typeface="Times New Roman Tj" pitchFamily="18" charset="-52"/>
              </a:rPr>
              <a:t> ва </a:t>
            </a:r>
            <a:r>
              <a:rPr lang="ru-RU" sz="1600" dirty="0" err="1">
                <a:latin typeface="Times New Roman Tj" pitchFamily="18" charset="-52"/>
              </a:rPr>
              <a:t>механизмњои</a:t>
            </a:r>
            <a:r>
              <a:rPr lang="ru-RU" sz="1600" dirty="0">
                <a:latin typeface="Times New Roman Tj" pitchFamily="18" charset="-52"/>
              </a:rPr>
              <a:t> </a:t>
            </a:r>
            <a:r>
              <a:rPr lang="ru-RU" sz="1600" dirty="0" err="1">
                <a:latin typeface="Times New Roman Tj" pitchFamily="18" charset="-52"/>
              </a:rPr>
              <a:t>амалигардонии</a:t>
            </a:r>
            <a:r>
              <a:rPr lang="ru-RU" sz="1600" dirty="0">
                <a:latin typeface="Times New Roman Tj" pitchFamily="18" charset="-52"/>
              </a:rPr>
              <a:t> фаъолияти </a:t>
            </a:r>
            <a:r>
              <a:rPr lang="ru-RU" sz="1600" dirty="0" err="1">
                <a:latin typeface="Times New Roman Tj" pitchFamily="18" charset="-52"/>
              </a:rPr>
              <a:t>муштараки</a:t>
            </a:r>
            <a:r>
              <a:rPr lang="ru-RU" sz="1600" dirty="0">
                <a:latin typeface="Times New Roman Tj" pitchFamily="18" charset="-52"/>
              </a:rPr>
              <a:t> </a:t>
            </a:r>
            <a:r>
              <a:rPr lang="ru-RU" sz="1600" dirty="0" err="1">
                <a:latin typeface="Times New Roman Tj" pitchFamily="18" charset="-52"/>
              </a:rPr>
              <a:t>иљтимої</a:t>
            </a:r>
            <a:r>
              <a:rPr lang="ru-RU" sz="1600" dirty="0">
                <a:latin typeface="Times New Roman Tj" pitchFamily="18" charset="-52"/>
              </a:rPr>
              <a:t> </a:t>
            </a:r>
            <a:r>
              <a:rPr lang="ru-RU" sz="1600" dirty="0" err="1">
                <a:latin typeface="Times New Roman Tj" pitchFamily="18" charset="-52"/>
              </a:rPr>
              <a:t>байни</a:t>
            </a:r>
            <a:r>
              <a:rPr lang="ru-RU" sz="1600" dirty="0">
                <a:latin typeface="Times New Roman Tj" pitchFamily="18" charset="-52"/>
              </a:rPr>
              <a:t> маќомоти </a:t>
            </a:r>
            <a:r>
              <a:rPr lang="ru-RU" sz="1600" dirty="0" err="1">
                <a:latin typeface="Times New Roman Tj" pitchFamily="18" charset="-52"/>
              </a:rPr>
              <a:t>худидораи</a:t>
            </a:r>
            <a:r>
              <a:rPr lang="ru-RU" sz="1600" dirty="0">
                <a:latin typeface="Times New Roman Tj" pitchFamily="18" charset="-52"/>
              </a:rPr>
              <a:t> </a:t>
            </a:r>
            <a:r>
              <a:rPr lang="ru-RU" sz="1600" dirty="0" err="1">
                <a:latin typeface="Times New Roman Tj" pitchFamily="18" charset="-52"/>
              </a:rPr>
              <a:t>мањаллї</a:t>
            </a:r>
            <a:r>
              <a:rPr lang="ru-RU" sz="1600" dirty="0">
                <a:latin typeface="Times New Roman Tj" pitchFamily="18" charset="-52"/>
              </a:rPr>
              <a:t> ва </a:t>
            </a:r>
            <a:r>
              <a:rPr lang="ru-RU" sz="1600" dirty="0" err="1">
                <a:latin typeface="Times New Roman Tj" pitchFamily="18" charset="-52"/>
              </a:rPr>
              <a:t>бизнессохторро</a:t>
            </a:r>
            <a:r>
              <a:rPr lang="ru-RU" sz="1600" dirty="0">
                <a:latin typeface="Times New Roman Tj" pitchFamily="18" charset="-52"/>
              </a:rPr>
              <a:t> ба рол </a:t>
            </a:r>
            <a:r>
              <a:rPr lang="ru-RU" sz="1600" dirty="0" err="1">
                <a:latin typeface="Times New Roman Tj" pitchFamily="18" charset="-52"/>
              </a:rPr>
              <a:t>намонем</a:t>
            </a:r>
            <a:r>
              <a:rPr lang="ru-RU" sz="1600" dirty="0">
                <a:latin typeface="Times New Roman Tj" pitchFamily="18" charset="-52"/>
              </a:rPr>
              <a:t>, як </a:t>
            </a:r>
            <a:r>
              <a:rPr lang="ru-RU" sz="1600" dirty="0" err="1">
                <a:latin typeface="Times New Roman Tj" pitchFamily="18" charset="-52"/>
              </a:rPr>
              <a:t>ќатор</a:t>
            </a:r>
            <a:r>
              <a:rPr lang="ru-RU" sz="1600" dirty="0">
                <a:latin typeface="Times New Roman Tj" pitchFamily="18" charset="-52"/>
              </a:rPr>
              <a:t> </a:t>
            </a:r>
            <a:r>
              <a:rPr lang="ru-RU" sz="1600" dirty="0" err="1">
                <a:latin typeface="Times New Roman Tj" pitchFamily="18" charset="-52"/>
              </a:rPr>
              <a:t>мушкилоти</a:t>
            </a:r>
            <a:r>
              <a:rPr lang="ru-RU" sz="1600" dirty="0">
                <a:latin typeface="Times New Roman Tj" pitchFamily="18" charset="-52"/>
              </a:rPr>
              <a:t> низоми </a:t>
            </a:r>
            <a:r>
              <a:rPr lang="ru-RU" sz="1600" dirty="0" err="1">
                <a:latin typeface="Times New Roman Tj" pitchFamily="18" charset="-52"/>
              </a:rPr>
              <a:t>самараноки</a:t>
            </a:r>
            <a:r>
              <a:rPr lang="ru-RU" sz="1600" dirty="0">
                <a:latin typeface="Times New Roman Tj" pitchFamily="18" charset="-52"/>
              </a:rPr>
              <a:t> </a:t>
            </a:r>
            <a:r>
              <a:rPr lang="ru-RU" sz="1600" dirty="0" err="1">
                <a:latin typeface="Times New Roman Tj" pitchFamily="18" charset="-52"/>
              </a:rPr>
              <a:t>худидораи</a:t>
            </a:r>
            <a:r>
              <a:rPr lang="ru-RU" sz="1600" dirty="0">
                <a:latin typeface="Times New Roman Tj" pitchFamily="18" charset="-52"/>
              </a:rPr>
              <a:t> </a:t>
            </a:r>
            <a:r>
              <a:rPr lang="ru-RU" sz="1600" dirty="0" err="1">
                <a:latin typeface="Times New Roman Tj" pitchFamily="18" charset="-52"/>
              </a:rPr>
              <a:t>мањал</a:t>
            </a:r>
            <a:r>
              <a:rPr lang="ru-RU" sz="1600" dirty="0">
                <a:latin typeface="Times New Roman Tj" pitchFamily="18" charset="-52"/>
              </a:rPr>
              <a:t> њалли худро </a:t>
            </a:r>
            <a:r>
              <a:rPr lang="ru-RU" sz="1600" dirty="0" err="1">
                <a:latin typeface="Times New Roman Tj" pitchFamily="18" charset="-52"/>
              </a:rPr>
              <a:t>намеёбад</a:t>
            </a:r>
            <a:r>
              <a:rPr lang="ru-RU" sz="1600" dirty="0">
                <a:latin typeface="Times New Roman Tj" pitchFamily="18" charset="-52"/>
              </a:rPr>
              <a:t>.</a:t>
            </a:r>
          </a:p>
          <a:p>
            <a:pPr algn="just"/>
            <a:r>
              <a:rPr lang="ru-RU" sz="1600" dirty="0">
                <a:latin typeface="Times New Roman Tj" pitchFamily="18" charset="-52"/>
              </a:rPr>
              <a:t>	 Хуб аст, ки бо </a:t>
            </a:r>
            <a:r>
              <a:rPr lang="ru-RU" sz="1600" dirty="0" err="1">
                <a:latin typeface="Times New Roman Tj" pitchFamily="18" charset="-52"/>
              </a:rPr>
              <a:t>маќсади</a:t>
            </a:r>
            <a:r>
              <a:rPr lang="ru-RU" sz="1600" dirty="0">
                <a:latin typeface="Times New Roman Tj" pitchFamily="18" charset="-52"/>
              </a:rPr>
              <a:t> </a:t>
            </a:r>
            <a:r>
              <a:rPr lang="ru-RU" sz="1600" dirty="0" err="1">
                <a:latin typeface="Times New Roman Tj" pitchFamily="18" charset="-52"/>
              </a:rPr>
              <a:t>таъмин</a:t>
            </a:r>
            <a:r>
              <a:rPr lang="ru-RU" sz="1600" dirty="0">
                <a:latin typeface="Times New Roman Tj" pitchFamily="18" charset="-52"/>
              </a:rPr>
              <a:t> </a:t>
            </a:r>
            <a:r>
              <a:rPr lang="ru-RU" sz="1600" dirty="0" err="1">
                <a:latin typeface="Times New Roman Tj" pitchFamily="18" charset="-52"/>
              </a:rPr>
              <a:t>намудани</a:t>
            </a:r>
            <a:r>
              <a:rPr lang="ru-RU" sz="1600" dirty="0">
                <a:latin typeface="Times New Roman Tj" pitchFamily="18" charset="-52"/>
              </a:rPr>
              <a:t> самаранокии </a:t>
            </a:r>
            <a:r>
              <a:rPr lang="ru-RU" sz="1600" dirty="0" err="1">
                <a:latin typeface="Times New Roman Tj" pitchFamily="18" charset="-52"/>
              </a:rPr>
              <a:t>шарикии</a:t>
            </a:r>
            <a:r>
              <a:rPr lang="ru-RU" sz="1600" dirty="0">
                <a:latin typeface="Times New Roman Tj" pitchFamily="18" charset="-52"/>
              </a:rPr>
              <a:t> </a:t>
            </a:r>
            <a:r>
              <a:rPr lang="ru-RU" sz="1600" dirty="0" err="1">
                <a:latin typeface="Times New Roman Tj" pitchFamily="18" charset="-52"/>
              </a:rPr>
              <a:t>иљтимої</a:t>
            </a:r>
            <a:r>
              <a:rPr lang="ru-RU" sz="1600" dirty="0">
                <a:latin typeface="Times New Roman Tj" pitchFamily="18" charset="-52"/>
              </a:rPr>
              <a:t> </a:t>
            </a:r>
            <a:r>
              <a:rPr lang="ru-RU" sz="1600" dirty="0" err="1">
                <a:latin typeface="Times New Roman Tj" pitchFamily="18" charset="-52"/>
              </a:rPr>
              <a:t>байни</a:t>
            </a:r>
            <a:r>
              <a:rPr lang="ru-RU" sz="1600" dirty="0">
                <a:latin typeface="Times New Roman Tj" pitchFamily="18" charset="-52"/>
              </a:rPr>
              <a:t> маќомоти </a:t>
            </a:r>
            <a:r>
              <a:rPr lang="ru-RU" sz="1600" dirty="0" err="1">
                <a:latin typeface="Times New Roman Tj" pitchFamily="18" charset="-52"/>
              </a:rPr>
              <a:t>худидораи</a:t>
            </a:r>
            <a:r>
              <a:rPr lang="ru-RU" sz="1600" dirty="0">
                <a:latin typeface="Times New Roman Tj" pitchFamily="18" charset="-52"/>
              </a:rPr>
              <a:t> </a:t>
            </a:r>
            <a:r>
              <a:rPr lang="ru-RU" sz="1600" dirty="0" err="1">
                <a:latin typeface="Times New Roman Tj" pitchFamily="18" charset="-52"/>
              </a:rPr>
              <a:t>мањаллї</a:t>
            </a:r>
            <a:r>
              <a:rPr lang="ru-RU" sz="1600" dirty="0">
                <a:latin typeface="Times New Roman Tj" pitchFamily="18" charset="-52"/>
              </a:rPr>
              <a:t> ва </a:t>
            </a:r>
            <a:r>
              <a:rPr lang="ru-RU" sz="1600" dirty="0" err="1">
                <a:latin typeface="Times New Roman Tj" pitchFamily="18" charset="-52"/>
              </a:rPr>
              <a:t>бахши</a:t>
            </a:r>
            <a:r>
              <a:rPr lang="ru-RU" sz="1600" dirty="0">
                <a:latin typeface="Times New Roman Tj" pitchFamily="18" charset="-52"/>
              </a:rPr>
              <a:t> </a:t>
            </a:r>
            <a:r>
              <a:rPr lang="ru-RU" sz="1600" dirty="0" err="1">
                <a:latin typeface="Times New Roman Tj" pitchFamily="18" charset="-52"/>
              </a:rPr>
              <a:t>хусусї</a:t>
            </a:r>
            <a:r>
              <a:rPr lang="ru-RU" sz="1600" dirty="0">
                <a:latin typeface="Times New Roman Tj" pitchFamily="18" charset="-52"/>
              </a:rPr>
              <a:t> наќши </a:t>
            </a:r>
            <a:r>
              <a:rPr lang="ru-RU" sz="16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сармутахассисони</a:t>
            </a:r>
            <a:r>
              <a:rPr lang="ru-RU" sz="16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a:t>
            </a:r>
            <a:r>
              <a:rPr lang="ru-RU" sz="16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љамоатњо</a:t>
            </a:r>
            <a:r>
              <a:rPr lang="ru-RU" sz="16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оид ба рушди </a:t>
            </a:r>
            <a:r>
              <a:rPr lang="ru-RU" sz="16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иљтимої</a:t>
            </a:r>
            <a:r>
              <a:rPr lang="ru-RU" sz="16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ва </a:t>
            </a:r>
            <a:r>
              <a:rPr lang="ru-RU" sz="16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робита</a:t>
            </a:r>
            <a:r>
              <a:rPr lang="ru-RU" sz="16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бо </a:t>
            </a:r>
            <a:r>
              <a:rPr lang="ru-RU" sz="16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љомеа</a:t>
            </a:r>
            <a:r>
              <a:rPr lang="ru-RU" sz="16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a:t>
            </a:r>
            <a:r>
              <a:rPr lang="ru-RU" sz="1600" dirty="0" err="1">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такмил</a:t>
            </a:r>
            <a:r>
              <a:rPr lang="ru-RU" sz="1600" dirty="0">
                <a:solidFill>
                  <a:schemeClr val="tx2">
                    <a:lumMod val="75000"/>
                    <a:lumOff val="25000"/>
                  </a:schemeClr>
                </a:solidFill>
                <a:effectLst>
                  <a:outerShdw blurRad="38100" dist="38100" dir="2700000" algn="tl">
                    <a:srgbClr val="000000">
                      <a:alpha val="43137"/>
                    </a:srgbClr>
                  </a:outerShdw>
                </a:effectLst>
                <a:latin typeface="Times New Roman Tj" pitchFamily="18" charset="-52"/>
              </a:rPr>
              <a:t> дода шавад</a:t>
            </a:r>
            <a:r>
              <a:rPr lang="ru-RU" sz="1600" dirty="0">
                <a:latin typeface="Times New Roman Tj" pitchFamily="18" charset="-52"/>
              </a:rPr>
              <a:t>. То сохтори </a:t>
            </a:r>
            <a:r>
              <a:rPr lang="ru-RU" sz="1600" dirty="0" err="1">
                <a:latin typeface="Times New Roman Tj" pitchFamily="18" charset="-52"/>
              </a:rPr>
              <a:t>љомеаи</a:t>
            </a:r>
            <a:r>
              <a:rPr lang="ru-RU" sz="1600" dirty="0">
                <a:latin typeface="Times New Roman Tj" pitchFamily="18" charset="-52"/>
              </a:rPr>
              <a:t> </a:t>
            </a:r>
            <a:r>
              <a:rPr lang="ru-RU" sz="1600" dirty="0" err="1">
                <a:latin typeface="Times New Roman Tj" pitchFamily="18" charset="-52"/>
              </a:rPr>
              <a:t>шањрвандї</a:t>
            </a:r>
            <a:r>
              <a:rPr lang="ru-RU" sz="1600" dirty="0">
                <a:latin typeface="Times New Roman Tj" pitchFamily="18" charset="-52"/>
              </a:rPr>
              <a:t> барои </a:t>
            </a:r>
            <a:r>
              <a:rPr lang="ru-RU" sz="1600" dirty="0" err="1">
                <a:latin typeface="Times New Roman Tj" pitchFamily="18" charset="-52"/>
              </a:rPr>
              <a:t>иштироки</a:t>
            </a:r>
            <a:r>
              <a:rPr lang="ru-RU" sz="1600" dirty="0">
                <a:latin typeface="Times New Roman Tj" pitchFamily="18" charset="-52"/>
              </a:rPr>
              <a:t> </a:t>
            </a:r>
            <a:r>
              <a:rPr lang="ru-RU" sz="1600" dirty="0" err="1">
                <a:latin typeface="Times New Roman Tj" pitchFamily="18" charset="-52"/>
              </a:rPr>
              <a:t>фаъол</a:t>
            </a:r>
            <a:r>
              <a:rPr lang="ru-RU" sz="1600" dirty="0">
                <a:latin typeface="Times New Roman Tj" pitchFamily="18" charset="-52"/>
              </a:rPr>
              <a:t> дар </a:t>
            </a:r>
            <a:r>
              <a:rPr lang="ru-RU" sz="1600" dirty="0" err="1">
                <a:latin typeface="Times New Roman Tj" pitchFamily="18" charset="-52"/>
              </a:rPr>
              <a:t>њал</a:t>
            </a:r>
            <a:r>
              <a:rPr lang="ru-RU" sz="1600" dirty="0">
                <a:latin typeface="Times New Roman Tj" pitchFamily="18" charset="-52"/>
              </a:rPr>
              <a:t> </a:t>
            </a:r>
            <a:r>
              <a:rPr lang="ru-RU" sz="1600" dirty="0" err="1">
                <a:latin typeface="Times New Roman Tj" pitchFamily="18" charset="-52"/>
              </a:rPr>
              <a:t>намудани</a:t>
            </a:r>
            <a:r>
              <a:rPr lang="ru-RU" sz="1600" dirty="0">
                <a:latin typeface="Times New Roman Tj" pitchFamily="18" charset="-52"/>
              </a:rPr>
              <a:t> </a:t>
            </a:r>
            <a:r>
              <a:rPr lang="ru-RU" sz="1600" dirty="0" err="1">
                <a:latin typeface="Times New Roman Tj" pitchFamily="18" charset="-52"/>
              </a:rPr>
              <a:t>масъалањои</a:t>
            </a:r>
            <a:r>
              <a:rPr lang="ru-RU" sz="1600" dirty="0">
                <a:latin typeface="Times New Roman Tj" pitchFamily="18" charset="-52"/>
              </a:rPr>
              <a:t> ањамияти </a:t>
            </a:r>
            <a:r>
              <a:rPr lang="ru-RU" sz="1600" dirty="0" err="1">
                <a:latin typeface="Times New Roman Tj" pitchFamily="18" charset="-52"/>
              </a:rPr>
              <a:t>мањаллидошта</a:t>
            </a:r>
            <a:r>
              <a:rPr lang="ru-RU" sz="1600" dirty="0">
                <a:latin typeface="Times New Roman Tj" pitchFamily="18" charset="-52"/>
              </a:rPr>
              <a:t>, </a:t>
            </a:r>
            <a:r>
              <a:rPr lang="ru-RU" sz="1600" dirty="0" err="1">
                <a:latin typeface="Times New Roman Tj" pitchFamily="18" charset="-52"/>
              </a:rPr>
              <a:t>гузаронидани</a:t>
            </a:r>
            <a:r>
              <a:rPr lang="ru-RU" sz="1600" dirty="0">
                <a:latin typeface="Times New Roman Tj" pitchFamily="18" charset="-52"/>
              </a:rPr>
              <a:t> </a:t>
            </a:r>
            <a:r>
              <a:rPr lang="ru-RU" sz="1600" dirty="0" err="1">
                <a:latin typeface="Times New Roman Tj" pitchFamily="18" charset="-52"/>
              </a:rPr>
              <a:t>чорабинињо</a:t>
            </a:r>
            <a:r>
              <a:rPr lang="ru-RU" sz="1600" dirty="0">
                <a:latin typeface="Times New Roman Tj" pitchFamily="18" charset="-52"/>
              </a:rPr>
              <a:t> </a:t>
            </a:r>
            <a:r>
              <a:rPr lang="ru-RU" sz="1600" dirty="0" err="1">
                <a:latin typeface="Times New Roman Tj" pitchFamily="18" charset="-52"/>
              </a:rPr>
              <a:t>љињати</a:t>
            </a:r>
            <a:r>
              <a:rPr lang="ru-RU" sz="1600" dirty="0">
                <a:latin typeface="Times New Roman Tj" pitchFamily="18" charset="-52"/>
              </a:rPr>
              <a:t> рушд додани </a:t>
            </a:r>
            <a:r>
              <a:rPr lang="ru-RU" sz="1600" dirty="0" err="1">
                <a:latin typeface="Times New Roman Tj" pitchFamily="18" charset="-52"/>
              </a:rPr>
              <a:t>худидораи</a:t>
            </a:r>
            <a:r>
              <a:rPr lang="ru-RU" sz="1600" dirty="0">
                <a:latin typeface="Times New Roman Tj" pitchFamily="18" charset="-52"/>
              </a:rPr>
              <a:t> 191 </a:t>
            </a:r>
            <a:r>
              <a:rPr lang="ru-RU" sz="1600" dirty="0" err="1">
                <a:latin typeface="Times New Roman Tj" pitchFamily="18" charset="-52"/>
              </a:rPr>
              <a:t>мањал</a:t>
            </a:r>
            <a:r>
              <a:rPr lang="ru-RU" sz="1600" dirty="0">
                <a:latin typeface="Times New Roman Tj" pitchFamily="18" charset="-52"/>
              </a:rPr>
              <a:t> </a:t>
            </a:r>
            <a:r>
              <a:rPr lang="ru-RU" sz="1600" dirty="0" err="1">
                <a:latin typeface="Times New Roman Tj" pitchFamily="18" charset="-52"/>
              </a:rPr>
              <a:t>њавасманд</a:t>
            </a:r>
            <a:r>
              <a:rPr lang="ru-RU" sz="1600" dirty="0">
                <a:latin typeface="Times New Roman Tj" pitchFamily="18" charset="-52"/>
              </a:rPr>
              <a:t> </a:t>
            </a:r>
            <a:r>
              <a:rPr lang="ru-RU" sz="1600" dirty="0" err="1">
                <a:latin typeface="Times New Roman Tj" pitchFamily="18" charset="-52"/>
              </a:rPr>
              <a:t>гарданд</a:t>
            </a:r>
            <a:r>
              <a:rPr lang="ru-RU" sz="1600" dirty="0">
                <a:latin typeface="Times New Roman Tj" pitchFamily="18" charset="-52"/>
              </a:rPr>
              <a:t>. </a:t>
            </a:r>
            <a:r>
              <a:rPr lang="ru-RU" sz="1600" dirty="0" err="1">
                <a:latin typeface="Times New Roman Tj" pitchFamily="18" charset="-52"/>
              </a:rPr>
              <a:t>Љињати</a:t>
            </a:r>
            <a:r>
              <a:rPr lang="ru-RU" sz="1600" dirty="0">
                <a:latin typeface="Times New Roman Tj" pitchFamily="18" charset="-52"/>
              </a:rPr>
              <a:t> </a:t>
            </a:r>
            <a:r>
              <a:rPr lang="ru-RU" sz="1600" dirty="0" err="1">
                <a:latin typeface="Times New Roman Tj" pitchFamily="18" charset="-52"/>
              </a:rPr>
              <a:t>татбиќи</a:t>
            </a:r>
            <a:r>
              <a:rPr lang="ru-RU" sz="1600" dirty="0">
                <a:latin typeface="Times New Roman Tj" pitchFamily="18" charset="-52"/>
              </a:rPr>
              <a:t> </a:t>
            </a:r>
            <a:r>
              <a:rPr lang="ru-RU" sz="1600" dirty="0" err="1">
                <a:latin typeface="Times New Roman Tj" pitchFamily="18" charset="-52"/>
              </a:rPr>
              <a:t>њукумати</a:t>
            </a:r>
            <a:r>
              <a:rPr lang="ru-RU" sz="1600" dirty="0">
                <a:latin typeface="Times New Roman Tj" pitchFamily="18" charset="-52"/>
              </a:rPr>
              <a:t> электронї дар </a:t>
            </a:r>
            <a:r>
              <a:rPr lang="ru-RU" sz="1600" dirty="0" err="1">
                <a:latin typeface="Times New Roman Tj" pitchFamily="18" charset="-52"/>
              </a:rPr>
              <a:t>мањал</a:t>
            </a:r>
            <a:r>
              <a:rPr lang="ru-RU" sz="1600" dirty="0">
                <a:latin typeface="Times New Roman Tj" pitchFamily="18" charset="-52"/>
              </a:rPr>
              <a:t>, </a:t>
            </a:r>
            <a:r>
              <a:rPr lang="ru-RU" sz="1600" dirty="0" err="1">
                <a:latin typeface="Times New Roman Tj" pitchFamily="18" charset="-52"/>
              </a:rPr>
              <a:t>иртиботи</a:t>
            </a:r>
            <a:r>
              <a:rPr lang="ru-RU" sz="1600" dirty="0">
                <a:latin typeface="Times New Roman Tj" pitchFamily="18" charset="-52"/>
              </a:rPr>
              <a:t> </a:t>
            </a:r>
            <a:r>
              <a:rPr lang="ru-RU" sz="1600" dirty="0" err="1">
                <a:latin typeface="Times New Roman Tj" pitchFamily="18" charset="-52"/>
              </a:rPr>
              <a:t>хуби</a:t>
            </a:r>
            <a:r>
              <a:rPr lang="ru-RU" sz="1600" dirty="0">
                <a:latin typeface="Times New Roman Tj" pitchFamily="18" charset="-52"/>
              </a:rPr>
              <a:t> </a:t>
            </a:r>
            <a:r>
              <a:rPr lang="ru-RU" sz="1600" dirty="0" err="1">
                <a:latin typeface="Times New Roman Tj" pitchFamily="18" charset="-52"/>
              </a:rPr>
              <a:t>ањолї</a:t>
            </a:r>
            <a:r>
              <a:rPr lang="ru-RU" sz="1600" dirty="0">
                <a:latin typeface="Times New Roman Tj" pitchFamily="18" charset="-52"/>
              </a:rPr>
              <a:t> бо </a:t>
            </a:r>
            <a:r>
              <a:rPr lang="ru-RU" sz="1600" dirty="0" err="1">
                <a:latin typeface="Times New Roman Tj" pitchFamily="18" charset="-52"/>
              </a:rPr>
              <a:t>Љамоат</a:t>
            </a:r>
            <a:r>
              <a:rPr lang="ru-RU" sz="1600" dirty="0">
                <a:latin typeface="Times New Roman Tj" pitchFamily="18" charset="-52"/>
              </a:rPr>
              <a:t>, аз </a:t>
            </a:r>
            <a:r>
              <a:rPr lang="ru-RU" sz="1600" dirty="0" err="1">
                <a:latin typeface="Times New Roman Tj" pitchFamily="18" charset="-52"/>
              </a:rPr>
              <a:t>байн</a:t>
            </a:r>
            <a:r>
              <a:rPr lang="ru-RU" sz="1600" dirty="0">
                <a:latin typeface="Times New Roman Tj" pitchFamily="18" charset="-52"/>
              </a:rPr>
              <a:t> </a:t>
            </a:r>
            <a:r>
              <a:rPr lang="ru-RU" sz="1600" dirty="0" err="1">
                <a:latin typeface="Times New Roman Tj" pitchFamily="18" charset="-52"/>
              </a:rPr>
              <a:t>рафтани</a:t>
            </a:r>
            <a:r>
              <a:rPr lang="ru-RU" sz="1600" dirty="0">
                <a:latin typeface="Times New Roman Tj" pitchFamily="18" charset="-52"/>
              </a:rPr>
              <a:t> як </a:t>
            </a:r>
            <a:r>
              <a:rPr lang="ru-RU" sz="1600" dirty="0" err="1">
                <a:latin typeface="Times New Roman Tj" pitchFamily="18" charset="-52"/>
              </a:rPr>
              <a:t>ќатор</a:t>
            </a:r>
            <a:r>
              <a:rPr lang="ru-RU" sz="1600" dirty="0">
                <a:latin typeface="Times New Roman Tj" pitchFamily="18" charset="-52"/>
              </a:rPr>
              <a:t> </a:t>
            </a:r>
            <a:r>
              <a:rPr lang="ru-RU" sz="1600" dirty="0" err="1">
                <a:latin typeface="Times New Roman Tj" pitchFamily="18" charset="-52"/>
              </a:rPr>
              <a:t>њолати</a:t>
            </a:r>
            <a:r>
              <a:rPr lang="ru-RU" sz="1600" dirty="0">
                <a:latin typeface="Times New Roman Tj" pitchFamily="18" charset="-52"/>
              </a:rPr>
              <a:t> </a:t>
            </a:r>
            <a:r>
              <a:rPr lang="ru-RU" sz="1600" dirty="0" err="1">
                <a:latin typeface="Times New Roman Tj" pitchFamily="18" charset="-52"/>
              </a:rPr>
              <a:t>коррупсионї</a:t>
            </a:r>
            <a:r>
              <a:rPr lang="ru-RU" sz="1600" dirty="0">
                <a:latin typeface="Times New Roman Tj" pitchFamily="18" charset="-52"/>
              </a:rPr>
              <a:t> бояд ки харчи </a:t>
            </a:r>
            <a:r>
              <a:rPr lang="ru-RU" sz="1600" dirty="0" err="1">
                <a:latin typeface="Times New Roman Tj" pitchFamily="18" charset="-52"/>
              </a:rPr>
              <a:t>зултар</a:t>
            </a:r>
            <a:r>
              <a:rPr lang="ru-RU" sz="1600" dirty="0">
                <a:latin typeface="Times New Roman Tj" pitchFamily="18" charset="-52"/>
              </a:rPr>
              <a:t> дар </a:t>
            </a:r>
            <a:r>
              <a:rPr lang="ru-RU" sz="1600" dirty="0" err="1">
                <a:latin typeface="Times New Roman Tj" pitchFamily="18" charset="-52"/>
              </a:rPr>
              <a:t>љамоатњо</a:t>
            </a:r>
            <a:r>
              <a:rPr lang="ru-RU" sz="1600" dirty="0">
                <a:latin typeface="Times New Roman Tj" pitchFamily="18" charset="-52"/>
              </a:rPr>
              <a:t> </a:t>
            </a:r>
            <a:r>
              <a:rPr lang="ru-RU" sz="1600" dirty="0" err="1">
                <a:latin typeface="Times New Roman Tj" pitchFamily="18" charset="-52"/>
              </a:rPr>
              <a:t>сомонањои</a:t>
            </a:r>
            <a:r>
              <a:rPr lang="ru-RU" sz="1600" dirty="0">
                <a:latin typeface="Times New Roman Tj" pitchFamily="18" charset="-52"/>
              </a:rPr>
              <a:t> </a:t>
            </a:r>
            <a:r>
              <a:rPr lang="ru-RU" sz="1600" dirty="0" err="1">
                <a:latin typeface="Times New Roman Tj" pitchFamily="18" charset="-52"/>
              </a:rPr>
              <a:t>расмии</a:t>
            </a:r>
            <a:r>
              <a:rPr lang="ru-RU" sz="1600" dirty="0">
                <a:latin typeface="Times New Roman Tj" pitchFamily="18" charset="-52"/>
              </a:rPr>
              <a:t> маќомоти </a:t>
            </a:r>
            <a:r>
              <a:rPr lang="ru-RU" sz="1600" dirty="0" err="1">
                <a:latin typeface="Times New Roman Tj" pitchFamily="18" charset="-52"/>
              </a:rPr>
              <a:t>худидоракунии</a:t>
            </a:r>
            <a:r>
              <a:rPr lang="ru-RU" sz="1600" dirty="0">
                <a:latin typeface="Times New Roman Tj" pitchFamily="18" charset="-52"/>
              </a:rPr>
              <a:t> </a:t>
            </a:r>
            <a:r>
              <a:rPr lang="ru-RU" sz="1600" dirty="0" err="1">
                <a:latin typeface="Times New Roman Tj" pitchFamily="18" charset="-52"/>
              </a:rPr>
              <a:t>шањрак</a:t>
            </a:r>
            <a:r>
              <a:rPr lang="ru-RU" sz="1600" dirty="0">
                <a:latin typeface="Times New Roman Tj" pitchFamily="18" charset="-52"/>
              </a:rPr>
              <a:t> ва </a:t>
            </a:r>
            <a:r>
              <a:rPr lang="ru-RU" sz="1600" dirty="0" err="1">
                <a:latin typeface="Times New Roman Tj" pitchFamily="18" charset="-52"/>
              </a:rPr>
              <a:t>дењот</a:t>
            </a:r>
            <a:r>
              <a:rPr lang="ru-RU" sz="1600" dirty="0">
                <a:latin typeface="Times New Roman Tj" pitchFamily="18" charset="-52"/>
              </a:rPr>
              <a:t> ва </a:t>
            </a:r>
            <a:r>
              <a:rPr lang="ru-RU" sz="1600" dirty="0" err="1">
                <a:latin typeface="Times New Roman Tj" pitchFamily="18" charset="-52"/>
              </a:rPr>
              <a:t>почтањои</a:t>
            </a:r>
            <a:r>
              <a:rPr lang="ru-RU" sz="1600" dirty="0">
                <a:latin typeface="Times New Roman Tj" pitchFamily="18" charset="-52"/>
              </a:rPr>
              <a:t> </a:t>
            </a:r>
            <a:r>
              <a:rPr lang="ru-RU" sz="1600" dirty="0" err="1">
                <a:latin typeface="Times New Roman Tj" pitchFamily="18" charset="-52"/>
              </a:rPr>
              <a:t>электронии</a:t>
            </a:r>
            <a:r>
              <a:rPr lang="ru-RU" sz="1600" dirty="0">
                <a:latin typeface="Times New Roman Tj" pitchFamily="18" charset="-52"/>
              </a:rPr>
              <a:t> </a:t>
            </a:r>
            <a:r>
              <a:rPr lang="ru-RU" sz="1600" dirty="0" err="1">
                <a:latin typeface="Times New Roman Tj" pitchFamily="18" charset="-52"/>
              </a:rPr>
              <a:t>алоќа</a:t>
            </a:r>
            <a:r>
              <a:rPr lang="ru-RU" sz="1600" dirty="0">
                <a:latin typeface="Times New Roman Tj" pitchFamily="18" charset="-52"/>
              </a:rPr>
              <a:t> </a:t>
            </a:r>
            <a:r>
              <a:rPr lang="ru-RU" sz="1600" dirty="0" err="1">
                <a:latin typeface="Times New Roman Tj" pitchFamily="18" charset="-52"/>
              </a:rPr>
              <a:t>таъсис</a:t>
            </a:r>
            <a:r>
              <a:rPr lang="ru-RU" sz="1600" dirty="0">
                <a:latin typeface="Times New Roman Tj" pitchFamily="18" charset="-52"/>
              </a:rPr>
              <a:t> дода шавад. </a:t>
            </a:r>
            <a:r>
              <a:rPr lang="ru-RU" sz="1600" dirty="0" err="1">
                <a:latin typeface="Times New Roman Tj" pitchFamily="18" charset="-52"/>
              </a:rPr>
              <a:t>Агар</a:t>
            </a:r>
            <a:r>
              <a:rPr lang="ru-RU" sz="1600" dirty="0">
                <a:latin typeface="Times New Roman Tj" pitchFamily="18" charset="-52"/>
              </a:rPr>
              <a:t> гардиши </a:t>
            </a:r>
            <a:r>
              <a:rPr lang="ru-RU" sz="1600" dirty="0" err="1">
                <a:latin typeface="Times New Roman Tj" pitchFamily="18" charset="-52"/>
              </a:rPr>
              <a:t>њуљљатњои</a:t>
            </a:r>
            <a:r>
              <a:rPr lang="ru-RU" sz="1600" dirty="0">
                <a:latin typeface="Times New Roman Tj" pitchFamily="18" charset="-52"/>
              </a:rPr>
              <a:t> электронї ва </a:t>
            </a:r>
            <a:r>
              <a:rPr lang="ru-RU" sz="1600" dirty="0" err="1">
                <a:latin typeface="Times New Roman Tj" pitchFamily="18" charset="-52"/>
              </a:rPr>
              <a:t>табодули</a:t>
            </a:r>
            <a:r>
              <a:rPr lang="ru-RU" sz="1600" dirty="0">
                <a:latin typeface="Times New Roman Tj" pitchFamily="18" charset="-52"/>
              </a:rPr>
              <a:t> дохилии </a:t>
            </a:r>
            <a:r>
              <a:rPr lang="ru-RU" sz="1600" dirty="0" err="1">
                <a:latin typeface="Times New Roman Tj" pitchFamily="18" charset="-52"/>
              </a:rPr>
              <a:t>иттилооти</a:t>
            </a:r>
            <a:r>
              <a:rPr lang="ru-RU" sz="1600" dirty="0">
                <a:latin typeface="Times New Roman Tj" pitchFamily="18" charset="-52"/>
              </a:rPr>
              <a:t> маќомоти </a:t>
            </a:r>
            <a:r>
              <a:rPr lang="ru-RU" sz="1600" dirty="0" err="1">
                <a:latin typeface="Times New Roman Tj" pitchFamily="18" charset="-52"/>
              </a:rPr>
              <a:t>иљроияи</a:t>
            </a:r>
            <a:r>
              <a:rPr lang="ru-RU" sz="1600" dirty="0">
                <a:latin typeface="Times New Roman Tj" pitchFamily="18" charset="-52"/>
              </a:rPr>
              <a:t> </a:t>
            </a:r>
            <a:r>
              <a:rPr lang="ru-RU" sz="1600" dirty="0" err="1">
                <a:latin typeface="Times New Roman Tj" pitchFamily="18" charset="-52"/>
              </a:rPr>
              <a:t>њокимияти</a:t>
            </a:r>
            <a:r>
              <a:rPr lang="ru-RU" sz="1600" dirty="0">
                <a:latin typeface="Times New Roman Tj" pitchFamily="18" charset="-52"/>
              </a:rPr>
              <a:t> </a:t>
            </a:r>
            <a:r>
              <a:rPr lang="ru-RU" sz="1600" dirty="0" err="1">
                <a:latin typeface="Times New Roman Tj" pitchFamily="18" charset="-52"/>
              </a:rPr>
              <a:t>давалатї</a:t>
            </a:r>
            <a:r>
              <a:rPr lang="ru-RU" sz="1600" dirty="0">
                <a:latin typeface="Times New Roman Tj" pitchFamily="18" charset="-52"/>
              </a:rPr>
              <a:t> дар </a:t>
            </a:r>
            <a:r>
              <a:rPr lang="ru-RU" sz="1600" dirty="0" err="1">
                <a:latin typeface="Times New Roman Tj" pitchFamily="18" charset="-52"/>
              </a:rPr>
              <a:t>хатти</a:t>
            </a:r>
            <a:r>
              <a:rPr lang="ru-RU" sz="1600" dirty="0">
                <a:latin typeface="Times New Roman Tj" pitchFamily="18" charset="-52"/>
              </a:rPr>
              <a:t> “</a:t>
            </a:r>
            <a:r>
              <a:rPr lang="ru-RU" sz="1600" dirty="0" err="1">
                <a:latin typeface="Times New Roman Tj" pitchFamily="18" charset="-52"/>
              </a:rPr>
              <a:t>марказ-минтаќањо</a:t>
            </a:r>
            <a:r>
              <a:rPr lang="ru-RU" sz="1600" dirty="0">
                <a:latin typeface="Times New Roman Tj" pitchFamily="18" charset="-52"/>
              </a:rPr>
              <a:t> – </a:t>
            </a:r>
            <a:r>
              <a:rPr lang="ru-RU" sz="1600" dirty="0" err="1">
                <a:latin typeface="Times New Roman Tj" pitchFamily="18" charset="-52"/>
              </a:rPr>
              <a:t>муќомоти</a:t>
            </a:r>
            <a:r>
              <a:rPr lang="ru-RU" sz="1600" dirty="0">
                <a:latin typeface="Times New Roman Tj" pitchFamily="18" charset="-52"/>
              </a:rPr>
              <a:t> </a:t>
            </a:r>
            <a:r>
              <a:rPr lang="ru-RU" sz="1600" dirty="0" err="1">
                <a:latin typeface="Times New Roman Tj" pitchFamily="18" charset="-52"/>
              </a:rPr>
              <a:t>худидораи</a:t>
            </a:r>
            <a:r>
              <a:rPr lang="ru-RU" sz="1600" dirty="0">
                <a:latin typeface="Times New Roman Tj" pitchFamily="18" charset="-52"/>
              </a:rPr>
              <a:t> </a:t>
            </a:r>
            <a:r>
              <a:rPr lang="ru-RU" sz="1600" dirty="0" err="1">
                <a:latin typeface="Times New Roman Tj" pitchFamily="18" charset="-52"/>
              </a:rPr>
              <a:t>мањал</a:t>
            </a:r>
            <a:r>
              <a:rPr lang="ru-RU" sz="1600" dirty="0">
                <a:latin typeface="Times New Roman Tj" pitchFamily="18" charset="-52"/>
              </a:rPr>
              <a:t> – </a:t>
            </a:r>
            <a:r>
              <a:rPr lang="ru-RU" sz="1600" dirty="0" err="1">
                <a:latin typeface="Times New Roman Tj" pitchFamily="18" charset="-52"/>
              </a:rPr>
              <a:t>ташкилоти</a:t>
            </a:r>
            <a:r>
              <a:rPr lang="ru-RU" sz="1600" dirty="0">
                <a:latin typeface="Times New Roman Tj" pitchFamily="18" charset="-52"/>
              </a:rPr>
              <a:t> </a:t>
            </a:r>
            <a:r>
              <a:rPr lang="ru-RU" sz="1600" dirty="0" err="1">
                <a:latin typeface="Times New Roman Tj" pitchFamily="18" charset="-52"/>
              </a:rPr>
              <a:t>љомеаи</a:t>
            </a:r>
            <a:r>
              <a:rPr lang="ru-RU" sz="1600" dirty="0">
                <a:latin typeface="Times New Roman Tj" pitchFamily="18" charset="-52"/>
              </a:rPr>
              <a:t> </a:t>
            </a:r>
            <a:r>
              <a:rPr lang="ru-RU" sz="1600" dirty="0" err="1">
                <a:latin typeface="Times New Roman Tj" pitchFamily="18" charset="-52"/>
              </a:rPr>
              <a:t>шањрвандї</a:t>
            </a:r>
            <a:r>
              <a:rPr lang="ru-RU" sz="1600" dirty="0">
                <a:latin typeface="Times New Roman Tj" pitchFamily="18" charset="-52"/>
              </a:rPr>
              <a:t>” </a:t>
            </a:r>
            <a:r>
              <a:rPr lang="ru-RU" sz="1600" dirty="0" err="1">
                <a:latin typeface="Times New Roman Tj" pitchFamily="18" charset="-52"/>
              </a:rPr>
              <a:t>бењтар</a:t>
            </a:r>
            <a:r>
              <a:rPr lang="ru-RU" sz="1600" dirty="0">
                <a:latin typeface="Times New Roman Tj" pitchFamily="18" charset="-52"/>
              </a:rPr>
              <a:t> </a:t>
            </a:r>
            <a:r>
              <a:rPr lang="ru-RU" sz="1600" dirty="0" err="1">
                <a:latin typeface="Times New Roman Tj" pitchFamily="18" charset="-52"/>
              </a:rPr>
              <a:t>гардонида</a:t>
            </a:r>
            <a:r>
              <a:rPr lang="ru-RU" sz="1600" dirty="0">
                <a:latin typeface="Times New Roman Tj" pitchFamily="18" charset="-52"/>
              </a:rPr>
              <a:t> </a:t>
            </a:r>
            <a:r>
              <a:rPr lang="ru-RU" sz="1600" dirty="0" err="1">
                <a:latin typeface="Times New Roman Tj" pitchFamily="18" charset="-52"/>
              </a:rPr>
              <a:t>шаванд</a:t>
            </a:r>
            <a:r>
              <a:rPr lang="ru-RU" sz="1600" dirty="0">
                <a:latin typeface="Times New Roman Tj" pitchFamily="18" charset="-52"/>
              </a:rPr>
              <a:t>, </a:t>
            </a:r>
            <a:r>
              <a:rPr lang="ru-RU" sz="1600" dirty="0" err="1">
                <a:latin typeface="Times New Roman Tj" pitchFamily="18" charset="-52"/>
              </a:rPr>
              <a:t>њамон</a:t>
            </a:r>
            <a:r>
              <a:rPr lang="ru-RU" sz="1600" dirty="0">
                <a:latin typeface="Times New Roman Tj" pitchFamily="18" charset="-52"/>
              </a:rPr>
              <a:t> </a:t>
            </a:r>
            <a:r>
              <a:rPr lang="ru-RU" sz="1600" dirty="0" err="1">
                <a:latin typeface="Times New Roman Tj" pitchFamily="18" charset="-52"/>
              </a:rPr>
              <a:t>андоза</a:t>
            </a:r>
            <a:r>
              <a:rPr lang="ru-RU" sz="1600" dirty="0">
                <a:latin typeface="Times New Roman Tj" pitchFamily="18" charset="-52"/>
              </a:rPr>
              <a:t> </a:t>
            </a:r>
            <a:r>
              <a:rPr lang="ru-RU" sz="1600" dirty="0" err="1">
                <a:latin typeface="Times New Roman Tj" pitchFamily="18" charset="-52"/>
              </a:rPr>
              <a:t>сифат</a:t>
            </a:r>
            <a:r>
              <a:rPr lang="ru-RU" sz="1600" dirty="0">
                <a:latin typeface="Times New Roman Tj" pitchFamily="18" charset="-52"/>
              </a:rPr>
              <a:t> ва </a:t>
            </a:r>
            <a:r>
              <a:rPr lang="ru-RU" sz="1600" dirty="0" err="1">
                <a:latin typeface="Times New Roman Tj" pitchFamily="18" charset="-52"/>
              </a:rPr>
              <a:t>сатњи</a:t>
            </a:r>
            <a:r>
              <a:rPr lang="ru-RU" sz="1600" dirty="0">
                <a:latin typeface="Times New Roman Tj" pitchFamily="18" charset="-52"/>
              </a:rPr>
              <a:t> низоми </a:t>
            </a:r>
            <a:r>
              <a:rPr lang="ru-RU" sz="1600" dirty="0" err="1">
                <a:latin typeface="Times New Roman Tj" pitchFamily="18" charset="-52"/>
              </a:rPr>
              <a:t>худидора</a:t>
            </a:r>
            <a:r>
              <a:rPr lang="ru-RU" sz="1600" dirty="0">
                <a:latin typeface="Times New Roman Tj" pitchFamily="18" charset="-52"/>
              </a:rPr>
              <a:t> </a:t>
            </a:r>
            <a:r>
              <a:rPr lang="ru-RU" sz="1600" dirty="0" err="1">
                <a:latin typeface="Times New Roman Tj" pitchFamily="18" charset="-52"/>
              </a:rPr>
              <a:t>бењтар</a:t>
            </a:r>
            <a:r>
              <a:rPr lang="ru-RU" sz="1600" dirty="0">
                <a:latin typeface="Times New Roman Tj" pitchFamily="18" charset="-52"/>
              </a:rPr>
              <a:t> мегардад</a:t>
            </a:r>
          </a:p>
        </p:txBody>
      </p:sp>
    </p:spTree>
    <p:extLst>
      <p:ext uri="{BB962C8B-B14F-4D97-AF65-F5344CB8AC3E}">
        <p14:creationId xmlns:p14="http://schemas.microsoft.com/office/powerpoint/2010/main" val="53670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6366" y="60479"/>
            <a:ext cx="8798818" cy="1085850"/>
          </a:xfrm>
        </p:spPr>
        <p:txBody>
          <a:bodyPr>
            <a:noAutofit/>
          </a:bodyPr>
          <a:lstStyle/>
          <a:p>
            <a:pPr algn="just" eaLnBrk="1" hangingPunct="1"/>
            <a:r>
              <a:rPr lang="ru-RU" altLang="ko-KR" sz="2800" b="1" dirty="0">
                <a:solidFill>
                  <a:schemeClr val="accent6">
                    <a:lumMod val="50000"/>
                  </a:schemeClr>
                </a:solidFill>
                <a:effectLst>
                  <a:outerShdw blurRad="38100" dist="38100" dir="2700000" algn="tl">
                    <a:srgbClr val="000000">
                      <a:alpha val="43137"/>
                    </a:srgbClr>
                  </a:outerShdw>
                </a:effectLst>
                <a:ea typeface="굴림" pitchFamily="50" charset="-127"/>
              </a:rPr>
              <a:t>		</a:t>
            </a:r>
            <a:r>
              <a:rPr lang="ru-RU" altLang="ko-KR" sz="2800" b="1" dirty="0" err="1">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Доираи</a:t>
            </a:r>
            <a:r>
              <a:rPr lang="ru-RU" altLang="ko-KR" sz="2800" b="1" dirty="0">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 </a:t>
            </a:r>
            <a:r>
              <a:rPr lang="ru-RU" altLang="ko-KR" sz="2800" b="1" dirty="0" err="1">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бад</a:t>
            </a:r>
            <a:r>
              <a:rPr lang="ru-RU" altLang="ko-KR" sz="2800" b="1" dirty="0">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 максимум </a:t>
            </a:r>
            <a:r>
              <a:rPr lang="ru-RU" altLang="ko-KR" sz="2800" b="1" dirty="0" err="1">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кардани</a:t>
            </a:r>
            <a:r>
              <a:rPr lang="ru-RU" altLang="ko-KR" sz="2800" b="1" dirty="0">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 </a:t>
            </a:r>
            <a:r>
              <a:rPr lang="ru-RU" altLang="ko-KR" sz="2800" b="1" dirty="0" err="1">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нишондихандахои</a:t>
            </a:r>
            <a:r>
              <a:rPr lang="ru-RU" altLang="ko-KR" sz="2800" b="1" dirty="0">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 </a:t>
            </a:r>
            <a:r>
              <a:rPr lang="ru-RU" altLang="ko-KR" sz="2800" b="1" dirty="0" err="1">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кутохмуддати</a:t>
            </a:r>
            <a:r>
              <a:rPr lang="ru-RU" altLang="ko-KR" sz="2800" b="1" dirty="0">
                <a:solidFill>
                  <a:schemeClr val="accent6">
                    <a:lumMod val="50000"/>
                  </a:schemeClr>
                </a:solidFill>
                <a:effectLst>
                  <a:outerShdw blurRad="38100" dist="38100" dir="2700000" algn="tl">
                    <a:srgbClr val="000000">
                      <a:alpha val="43137"/>
                    </a:srgbClr>
                  </a:outerShdw>
                </a:effectLst>
                <a:latin typeface="Times New Roman Tj" pitchFamily="18" charset="-52"/>
                <a:ea typeface="굴림" pitchFamily="50" charset="-127"/>
              </a:rPr>
              <a:t> рушди иктисоди</a:t>
            </a:r>
            <a:endParaRPr lang="en-US" altLang="ko-KR" sz="2800" b="1" dirty="0">
              <a:solidFill>
                <a:schemeClr val="accent6">
                  <a:lumMod val="50000"/>
                </a:schemeClr>
              </a:solidFill>
              <a:effectLst>
                <a:outerShdw blurRad="38100" dist="38100" dir="2700000" algn="tl">
                  <a:srgbClr val="000000">
                    <a:alpha val="43137"/>
                  </a:srgbClr>
                </a:outerShdw>
              </a:effectLst>
              <a:ea typeface="굴림" pitchFamily="50" charset="-127"/>
            </a:endParaRPr>
          </a:p>
        </p:txBody>
      </p:sp>
      <p:sp>
        <p:nvSpPr>
          <p:cNvPr id="4099" name="Rectangle 3"/>
          <p:cNvSpPr>
            <a:spLocks noChangeArrowheads="1"/>
          </p:cNvSpPr>
          <p:nvPr/>
        </p:nvSpPr>
        <p:spPr bwMode="auto">
          <a:xfrm>
            <a:off x="2209800" y="2138063"/>
            <a:ext cx="2133600" cy="973763"/>
          </a:xfrm>
          <a:prstGeom prst="rect">
            <a:avLst/>
          </a:prstGeom>
          <a:solidFill>
            <a:srgbClr val="00B05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sz="1800" dirty="0" err="1">
                <a:solidFill>
                  <a:prstClr val="white"/>
                </a:solidFill>
              </a:rPr>
              <a:t>Захираҳои</a:t>
            </a:r>
            <a:r>
              <a:rPr lang="ru-RU" sz="1800" dirty="0">
                <a:solidFill>
                  <a:prstClr val="white"/>
                </a:solidFill>
              </a:rPr>
              <a:t> </a:t>
            </a:r>
            <a:r>
              <a:rPr lang="ru-RU" sz="1800" dirty="0" err="1">
                <a:solidFill>
                  <a:prstClr val="white"/>
                </a:solidFill>
              </a:rPr>
              <a:t>табӣ</a:t>
            </a:r>
            <a:r>
              <a:rPr lang="ru-RU" sz="1800" dirty="0">
                <a:solidFill>
                  <a:prstClr val="white"/>
                </a:solidFill>
              </a:rPr>
              <a:t> </a:t>
            </a:r>
            <a:endParaRPr lang="en-US" sz="1800" dirty="0">
              <a:solidFill>
                <a:prstClr val="white"/>
              </a:solidFill>
            </a:endParaRPr>
          </a:p>
        </p:txBody>
      </p:sp>
      <p:sp>
        <p:nvSpPr>
          <p:cNvPr id="4100" name="Rectangle 4"/>
          <p:cNvSpPr>
            <a:spLocks noChangeArrowheads="1"/>
          </p:cNvSpPr>
          <p:nvPr/>
        </p:nvSpPr>
        <p:spPr bwMode="auto">
          <a:xfrm>
            <a:off x="2209800" y="1164301"/>
            <a:ext cx="2133600" cy="973763"/>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sz="1800" dirty="0">
                <a:solidFill>
                  <a:prstClr val="white"/>
                </a:solidFill>
              </a:rPr>
              <a:t>Сармояи </a:t>
            </a:r>
            <a:r>
              <a:rPr lang="ru-RU" sz="1800" dirty="0" err="1">
                <a:solidFill>
                  <a:prstClr val="white"/>
                </a:solidFill>
              </a:rPr>
              <a:t>инсонӣ</a:t>
            </a:r>
            <a:r>
              <a:rPr lang="ru-RU" sz="1800" dirty="0">
                <a:solidFill>
                  <a:prstClr val="white"/>
                </a:solidFill>
              </a:rPr>
              <a:t> </a:t>
            </a:r>
            <a:endParaRPr lang="en-US" sz="1800" dirty="0">
              <a:solidFill>
                <a:prstClr val="white"/>
              </a:solidFill>
            </a:endParaRPr>
          </a:p>
        </p:txBody>
      </p:sp>
      <p:sp>
        <p:nvSpPr>
          <p:cNvPr id="4102" name="AutoShape 10"/>
          <p:cNvSpPr>
            <a:spLocks noChangeArrowheads="1"/>
          </p:cNvSpPr>
          <p:nvPr/>
        </p:nvSpPr>
        <p:spPr bwMode="auto">
          <a:xfrm>
            <a:off x="96366" y="1368456"/>
            <a:ext cx="1961034" cy="1257300"/>
          </a:xfrm>
          <a:prstGeom prst="rightArrow">
            <a:avLst>
              <a:gd name="adj1" fmla="val 50000"/>
              <a:gd name="adj2" fmla="val 2727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sz="1200" b="1" dirty="0">
                <a:solidFill>
                  <a:prstClr val="white"/>
                </a:solidFill>
              </a:rPr>
              <a:t>Бо истифода додани </a:t>
            </a:r>
            <a:endParaRPr lang="en-US" sz="1200" b="1" dirty="0">
              <a:solidFill>
                <a:prstClr val="white"/>
              </a:solidFill>
            </a:endParaRPr>
          </a:p>
        </p:txBody>
      </p:sp>
      <p:sp>
        <p:nvSpPr>
          <p:cNvPr id="4104" name="AutoShape 14"/>
          <p:cNvSpPr>
            <a:spLocks noChangeArrowheads="1"/>
          </p:cNvSpPr>
          <p:nvPr/>
        </p:nvSpPr>
        <p:spPr bwMode="auto">
          <a:xfrm>
            <a:off x="4495815" y="1523628"/>
            <a:ext cx="1452563" cy="400050"/>
          </a:xfrm>
          <a:prstGeom prst="rightArrow">
            <a:avLst>
              <a:gd name="adj1" fmla="val 50000"/>
              <a:gd name="adj2" fmla="val 82143"/>
            </a:avLst>
          </a:prstGeom>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175" eaLnBrk="0" fontAlgn="base" hangingPunct="0">
              <a:spcBef>
                <a:spcPct val="0"/>
              </a:spcBef>
              <a:spcAft>
                <a:spcPct val="0"/>
              </a:spcAft>
              <a:defRPr/>
            </a:pPr>
            <a:endParaRPr lang="en-US" altLang="ko-KR" sz="1800">
              <a:solidFill>
                <a:srgbClr val="FFFFFF"/>
              </a:solidFill>
              <a:ea typeface="굴림" pitchFamily="50" charset="-127"/>
            </a:endParaRPr>
          </a:p>
        </p:txBody>
      </p:sp>
      <p:sp>
        <p:nvSpPr>
          <p:cNvPr id="4105" name="AutoShape 15"/>
          <p:cNvSpPr>
            <a:spLocks noChangeArrowheads="1"/>
          </p:cNvSpPr>
          <p:nvPr/>
        </p:nvSpPr>
        <p:spPr bwMode="auto">
          <a:xfrm>
            <a:off x="4544133" y="2279712"/>
            <a:ext cx="1452563" cy="400050"/>
          </a:xfrm>
          <a:prstGeom prst="rightArrow">
            <a:avLst>
              <a:gd name="adj1" fmla="val 50000"/>
              <a:gd name="adj2" fmla="val 8214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175" eaLnBrk="0" fontAlgn="base" hangingPunct="0">
              <a:spcBef>
                <a:spcPct val="0"/>
              </a:spcBef>
              <a:spcAft>
                <a:spcPct val="0"/>
              </a:spcAft>
              <a:defRPr/>
            </a:pPr>
            <a:endParaRPr lang="en-US" altLang="ko-KR" sz="1800">
              <a:solidFill>
                <a:srgbClr val="FFFFFF"/>
              </a:solidFill>
              <a:ea typeface="굴림" pitchFamily="50" charset="-127"/>
            </a:endParaRPr>
          </a:p>
        </p:txBody>
      </p:sp>
      <p:sp>
        <p:nvSpPr>
          <p:cNvPr id="4106" name="AutoShape 16"/>
          <p:cNvSpPr>
            <a:spLocks noChangeArrowheads="1"/>
          </p:cNvSpPr>
          <p:nvPr/>
        </p:nvSpPr>
        <p:spPr bwMode="auto">
          <a:xfrm rot="10800000">
            <a:off x="5867400" y="3122357"/>
            <a:ext cx="2514600" cy="1771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rot="10800000" wrap="none" lIns="91420" tIns="45710" rIns="91420" bIns="4571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175" eaLnBrk="0" fontAlgn="base" hangingPunct="0">
              <a:spcBef>
                <a:spcPct val="0"/>
              </a:spcBef>
              <a:spcAft>
                <a:spcPct val="0"/>
              </a:spcAft>
              <a:defRPr/>
            </a:pPr>
            <a:endParaRPr lang="en-US" altLang="ko-KR" sz="1800">
              <a:solidFill>
                <a:srgbClr val="FFFFFF"/>
              </a:solidFill>
              <a:ea typeface="굴림" pitchFamily="50" charset="-127"/>
            </a:endParaRPr>
          </a:p>
          <a:p>
            <a:pPr algn="ctr" defTabSz="914175" eaLnBrk="0" fontAlgn="base" hangingPunct="0">
              <a:spcBef>
                <a:spcPct val="0"/>
              </a:spcBef>
              <a:spcAft>
                <a:spcPct val="0"/>
              </a:spcAft>
              <a:defRPr/>
            </a:pPr>
            <a:endParaRPr lang="en-US" altLang="ko-KR">
              <a:solidFill>
                <a:srgbClr val="FFFFFF"/>
              </a:solidFill>
              <a:ea typeface="굴림" pitchFamily="50" charset="-127"/>
            </a:endParaRPr>
          </a:p>
        </p:txBody>
      </p:sp>
      <p:sp>
        <p:nvSpPr>
          <p:cNvPr id="4107" name="Rectangle 19"/>
          <p:cNvSpPr>
            <a:spLocks noChangeArrowheads="1"/>
          </p:cNvSpPr>
          <p:nvPr/>
        </p:nvSpPr>
        <p:spPr bwMode="auto">
          <a:xfrm>
            <a:off x="5948386" y="2192066"/>
            <a:ext cx="3195637" cy="1054999"/>
          </a:xfrm>
          <a:prstGeom prst="rect">
            <a:avLst/>
          </a:prstGeom>
          <a:solidFill>
            <a:schemeClr val="accent3">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defTabSz="914175" eaLnBrk="0" fontAlgn="base" hangingPunct="0">
              <a:spcBef>
                <a:spcPct val="0"/>
              </a:spcBef>
              <a:spcAft>
                <a:spcPct val="0"/>
              </a:spcAft>
              <a:defRPr/>
            </a:pPr>
            <a:endParaRPr lang="ru-RU" sz="1600" dirty="0">
              <a:solidFill>
                <a:prstClr val="white"/>
              </a:solidFill>
            </a:endParaRPr>
          </a:p>
          <a:p>
            <a:pPr defTabSz="914175" eaLnBrk="0" fontAlgn="base" hangingPunct="0">
              <a:spcBef>
                <a:spcPct val="0"/>
              </a:spcBef>
              <a:spcAft>
                <a:spcPct val="0"/>
              </a:spcAft>
              <a:defRPr/>
            </a:pPr>
            <a:r>
              <a:rPr lang="ru-RU" sz="1600" dirty="0" err="1">
                <a:solidFill>
                  <a:prstClr val="white"/>
                </a:solidFill>
              </a:rPr>
              <a:t>Шиддати</a:t>
            </a:r>
            <a:r>
              <a:rPr lang="ru-RU" sz="1600" dirty="0">
                <a:solidFill>
                  <a:prstClr val="white"/>
                </a:solidFill>
              </a:rPr>
              <a:t> </a:t>
            </a:r>
            <a:r>
              <a:rPr lang="ru-RU" sz="1600" dirty="0" err="1">
                <a:solidFill>
                  <a:prstClr val="white"/>
                </a:solidFill>
              </a:rPr>
              <a:t>баланди</a:t>
            </a:r>
            <a:r>
              <a:rPr lang="ru-RU" sz="1600" dirty="0">
                <a:solidFill>
                  <a:prstClr val="white"/>
                </a:solidFill>
              </a:rPr>
              <a:t> </a:t>
            </a:r>
            <a:r>
              <a:rPr lang="ru-RU" sz="1600" dirty="0" err="1">
                <a:solidFill>
                  <a:prstClr val="white"/>
                </a:solidFill>
              </a:rPr>
              <a:t>захираҳо</a:t>
            </a:r>
            <a:endParaRPr lang="ru-RU" sz="1600" dirty="0">
              <a:solidFill>
                <a:prstClr val="white"/>
              </a:solidFill>
            </a:endParaRPr>
          </a:p>
          <a:p>
            <a:pPr defTabSz="914175" eaLnBrk="0" fontAlgn="base" hangingPunct="0">
              <a:spcBef>
                <a:spcPct val="0"/>
              </a:spcBef>
              <a:spcAft>
                <a:spcPct val="0"/>
              </a:spcAft>
              <a:defRPr/>
            </a:pPr>
            <a:r>
              <a:rPr lang="ru-RU" sz="1600" dirty="0">
                <a:solidFill>
                  <a:prstClr val="white"/>
                </a:solidFill>
              </a:rPr>
              <a:t>Самаранокии паст</a:t>
            </a:r>
          </a:p>
          <a:p>
            <a:pPr defTabSz="914175" eaLnBrk="0" fontAlgn="base" hangingPunct="0">
              <a:spcBef>
                <a:spcPct val="0"/>
              </a:spcBef>
              <a:spcAft>
                <a:spcPct val="0"/>
              </a:spcAft>
              <a:defRPr/>
            </a:pPr>
            <a:r>
              <a:rPr lang="ru-RU" sz="1600" dirty="0">
                <a:solidFill>
                  <a:prstClr val="white"/>
                </a:solidFill>
              </a:rPr>
              <a:t>истифодаи </a:t>
            </a:r>
            <a:r>
              <a:rPr lang="ru-RU" sz="1600" dirty="0" err="1">
                <a:solidFill>
                  <a:prstClr val="white"/>
                </a:solidFill>
              </a:rPr>
              <a:t>захираҳо</a:t>
            </a:r>
            <a:endParaRPr lang="ru-RU" sz="1600" dirty="0">
              <a:solidFill>
                <a:prstClr val="white"/>
              </a:solidFill>
            </a:endParaRPr>
          </a:p>
          <a:p>
            <a:pPr defTabSz="914175" eaLnBrk="0" fontAlgn="base" hangingPunct="0">
              <a:spcBef>
                <a:spcPct val="0"/>
              </a:spcBef>
              <a:spcAft>
                <a:spcPct val="0"/>
              </a:spcAft>
              <a:defRPr/>
            </a:pPr>
            <a:r>
              <a:rPr lang="ru-RU" sz="1600" dirty="0" err="1">
                <a:solidFill>
                  <a:prstClr val="white"/>
                </a:solidFill>
              </a:rPr>
              <a:t>Ноустувории</a:t>
            </a:r>
            <a:r>
              <a:rPr lang="ru-RU" sz="1600" dirty="0">
                <a:solidFill>
                  <a:prstClr val="white"/>
                </a:solidFill>
              </a:rPr>
              <a:t> </a:t>
            </a:r>
            <a:r>
              <a:rPr lang="ru-RU" sz="1600" dirty="0" err="1">
                <a:solidFill>
                  <a:prstClr val="white"/>
                </a:solidFill>
              </a:rPr>
              <a:t>муҳити</a:t>
            </a:r>
            <a:r>
              <a:rPr lang="ru-RU" sz="1600" dirty="0">
                <a:solidFill>
                  <a:prstClr val="white"/>
                </a:solidFill>
              </a:rPr>
              <a:t> </a:t>
            </a:r>
            <a:r>
              <a:rPr lang="ru-RU" sz="1600" dirty="0" err="1">
                <a:solidFill>
                  <a:prstClr val="white"/>
                </a:solidFill>
              </a:rPr>
              <a:t>зист</a:t>
            </a:r>
            <a:endParaRPr lang="ru-RU" sz="1600" dirty="0">
              <a:solidFill>
                <a:prstClr val="white"/>
              </a:solidFill>
            </a:endParaRPr>
          </a:p>
          <a:p>
            <a:pPr algn="ctr" defTabSz="914175" eaLnBrk="0" fontAlgn="base" hangingPunct="0">
              <a:spcBef>
                <a:spcPct val="0"/>
              </a:spcBef>
              <a:spcAft>
                <a:spcPct val="0"/>
              </a:spcAft>
              <a:defRPr/>
            </a:pPr>
            <a:r>
              <a:rPr lang="ru-RU" sz="1600" dirty="0">
                <a:solidFill>
                  <a:schemeClr val="accent1"/>
                </a:solidFill>
                <a:effectLst>
                  <a:outerShdw blurRad="38100" dist="38100" dir="2700000" algn="tl">
                    <a:srgbClr val="000000">
                      <a:alpha val="43137"/>
                    </a:srgbClr>
                  </a:outerShdw>
                </a:effectLst>
              </a:rPr>
              <a:t>Но </a:t>
            </a:r>
            <a:r>
              <a:rPr lang="ru-RU" sz="1600" dirty="0" err="1">
                <a:solidFill>
                  <a:schemeClr val="accent1"/>
                </a:solidFill>
                <a:effectLst>
                  <a:outerShdw blurRad="38100" dist="38100" dir="2700000" algn="tl">
                    <a:srgbClr val="000000">
                      <a:alpha val="43137"/>
                    </a:srgbClr>
                  </a:outerShdw>
                </a:effectLst>
              </a:rPr>
              <a:t>устувории</a:t>
            </a:r>
            <a:r>
              <a:rPr lang="ru-RU" sz="1600" dirty="0">
                <a:solidFill>
                  <a:schemeClr val="accent1"/>
                </a:solidFill>
                <a:effectLst>
                  <a:outerShdw blurRad="38100" dist="38100" dir="2700000" algn="tl">
                    <a:srgbClr val="000000">
                      <a:alpha val="43137"/>
                    </a:srgbClr>
                  </a:outerShdw>
                </a:effectLst>
              </a:rPr>
              <a:t> </a:t>
            </a:r>
            <a:r>
              <a:rPr lang="ru-RU" sz="1600" dirty="0" err="1">
                <a:solidFill>
                  <a:schemeClr val="accent1"/>
                </a:solidFill>
                <a:effectLst>
                  <a:outerShdw blurRad="38100" dist="38100" dir="2700000" algn="tl">
                    <a:srgbClr val="000000">
                      <a:alpha val="43137"/>
                    </a:srgbClr>
                  </a:outerShdw>
                </a:effectLst>
              </a:rPr>
              <a:t>экологӣ</a:t>
            </a:r>
            <a:r>
              <a:rPr lang="ru-RU" sz="1600" dirty="0">
                <a:solidFill>
                  <a:schemeClr val="accent1"/>
                </a:solidFill>
                <a:effectLst>
                  <a:outerShdw blurRad="38100" dist="38100" dir="2700000" algn="tl">
                    <a:srgbClr val="000000">
                      <a:alpha val="43137"/>
                    </a:srgbClr>
                  </a:outerShdw>
                </a:effectLst>
              </a:rPr>
              <a:t> </a:t>
            </a:r>
            <a:endParaRPr lang="en-US" sz="1600" dirty="0">
              <a:solidFill>
                <a:schemeClr val="accent1"/>
              </a:solidFill>
              <a:effectLst>
                <a:outerShdw blurRad="38100" dist="38100" dir="2700000" algn="tl">
                  <a:srgbClr val="000000">
                    <a:alpha val="43137"/>
                  </a:srgbClr>
                </a:outerShdw>
              </a:effectLst>
            </a:endParaRPr>
          </a:p>
        </p:txBody>
      </p:sp>
      <p:sp>
        <p:nvSpPr>
          <p:cNvPr id="4108" name="Rectangle 20"/>
          <p:cNvSpPr>
            <a:spLocks noChangeArrowheads="1"/>
          </p:cNvSpPr>
          <p:nvPr/>
        </p:nvSpPr>
        <p:spPr bwMode="auto">
          <a:xfrm>
            <a:off x="5948386" y="1183664"/>
            <a:ext cx="3195637" cy="1010059"/>
          </a:xfrm>
          <a:prstGeom prst="rect">
            <a:avLst/>
          </a:prstGeom>
          <a:solidFill>
            <a:schemeClr val="accent3">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defTabSz="914175" eaLnBrk="0" fontAlgn="base" hangingPunct="0">
              <a:spcBef>
                <a:spcPct val="0"/>
              </a:spcBef>
              <a:spcAft>
                <a:spcPct val="0"/>
              </a:spcAft>
              <a:defRPr/>
            </a:pPr>
            <a:r>
              <a:rPr lang="tg-Cyrl-TJ" sz="1600" dirty="0">
                <a:solidFill>
                  <a:prstClr val="white"/>
                </a:solidFill>
              </a:rPr>
              <a:t>Сарбори иҷтимоӣ </a:t>
            </a:r>
            <a:endParaRPr lang="en-US" sz="1600" dirty="0">
              <a:solidFill>
                <a:prstClr val="white"/>
              </a:solidFill>
            </a:endParaRPr>
          </a:p>
          <a:p>
            <a:pPr defTabSz="914175" eaLnBrk="0" fontAlgn="base" hangingPunct="0">
              <a:spcBef>
                <a:spcPct val="0"/>
              </a:spcBef>
              <a:spcAft>
                <a:spcPct val="0"/>
              </a:spcAft>
              <a:defRPr/>
            </a:pPr>
            <a:r>
              <a:rPr lang="ru-RU" sz="1600" dirty="0" err="1">
                <a:solidFill>
                  <a:prstClr val="white"/>
                </a:solidFill>
              </a:rPr>
              <a:t>Сатҳи</a:t>
            </a:r>
            <a:r>
              <a:rPr lang="ru-RU" sz="1600" dirty="0">
                <a:solidFill>
                  <a:prstClr val="white"/>
                </a:solidFill>
              </a:rPr>
              <a:t> пасти </a:t>
            </a:r>
            <a:r>
              <a:rPr lang="ru-RU" sz="1600" dirty="0" err="1">
                <a:solidFill>
                  <a:prstClr val="white"/>
                </a:solidFill>
              </a:rPr>
              <a:t>қувваи</a:t>
            </a:r>
            <a:r>
              <a:rPr lang="ru-RU" sz="1600" dirty="0">
                <a:solidFill>
                  <a:prstClr val="white"/>
                </a:solidFill>
              </a:rPr>
              <a:t> </a:t>
            </a:r>
            <a:r>
              <a:rPr lang="ru-RU" sz="1600" dirty="0" err="1">
                <a:solidFill>
                  <a:prstClr val="white"/>
                </a:solidFill>
              </a:rPr>
              <a:t>корӣ</a:t>
            </a:r>
            <a:endParaRPr lang="ru-RU" sz="1600" dirty="0">
              <a:solidFill>
                <a:prstClr val="white"/>
              </a:solidFill>
            </a:endParaRPr>
          </a:p>
          <a:p>
            <a:pPr defTabSz="914175" eaLnBrk="0" fontAlgn="base" hangingPunct="0">
              <a:spcBef>
                <a:spcPct val="0"/>
              </a:spcBef>
              <a:spcAft>
                <a:spcPct val="0"/>
              </a:spcAft>
              <a:defRPr/>
            </a:pPr>
            <a:r>
              <a:rPr lang="ru-RU" sz="1600" dirty="0" err="1">
                <a:solidFill>
                  <a:prstClr val="white"/>
                </a:solidFill>
              </a:rPr>
              <a:t>Афзоиш</a:t>
            </a:r>
            <a:r>
              <a:rPr lang="ru-RU" sz="1600" dirty="0">
                <a:solidFill>
                  <a:prstClr val="white"/>
                </a:solidFill>
              </a:rPr>
              <a:t> </a:t>
            </a:r>
            <a:r>
              <a:rPr lang="ru-RU" sz="1600" dirty="0" err="1">
                <a:solidFill>
                  <a:prstClr val="white"/>
                </a:solidFill>
              </a:rPr>
              <a:t>ёфтаи</a:t>
            </a:r>
            <a:r>
              <a:rPr lang="ru-RU" sz="1600" dirty="0">
                <a:solidFill>
                  <a:prstClr val="white"/>
                </a:solidFill>
              </a:rPr>
              <a:t> </a:t>
            </a:r>
            <a:r>
              <a:rPr lang="ru-RU" sz="1600" dirty="0" err="1">
                <a:solidFill>
                  <a:prstClr val="white"/>
                </a:solidFill>
              </a:rPr>
              <a:t>тафриқаи</a:t>
            </a:r>
            <a:r>
              <a:rPr lang="ru-RU" sz="1600" dirty="0">
                <a:solidFill>
                  <a:prstClr val="white"/>
                </a:solidFill>
              </a:rPr>
              <a:t> </a:t>
            </a:r>
            <a:r>
              <a:rPr lang="ru-RU" sz="1600" dirty="0" err="1">
                <a:solidFill>
                  <a:prstClr val="white"/>
                </a:solidFill>
              </a:rPr>
              <a:t>даромад</a:t>
            </a:r>
            <a:r>
              <a:rPr lang="ru-RU" sz="1600" dirty="0">
                <a:solidFill>
                  <a:prstClr val="white"/>
                </a:solidFill>
              </a:rPr>
              <a:t> </a:t>
            </a:r>
            <a:endParaRPr lang="en-US" sz="1600" dirty="0">
              <a:solidFill>
                <a:prstClr val="white"/>
              </a:solidFill>
            </a:endParaRPr>
          </a:p>
        </p:txBody>
      </p:sp>
      <p:sp>
        <p:nvSpPr>
          <p:cNvPr id="4109" name="AutoShape 24"/>
          <p:cNvSpPr>
            <a:spLocks noChangeArrowheads="1"/>
          </p:cNvSpPr>
          <p:nvPr/>
        </p:nvSpPr>
        <p:spPr bwMode="auto">
          <a:xfrm rot="-3694944">
            <a:off x="1121675" y="2606490"/>
            <a:ext cx="1543050" cy="186569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defTabSz="914175" eaLnBrk="0" fontAlgn="base" hangingPunct="0">
              <a:spcBef>
                <a:spcPct val="0"/>
              </a:spcBef>
              <a:spcAft>
                <a:spcPct val="0"/>
              </a:spcAft>
              <a:defRPr/>
            </a:pPr>
            <a:endParaRPr lang="en-US" sz="1800">
              <a:solidFill>
                <a:prstClr val="white"/>
              </a:solidFill>
            </a:endParaRPr>
          </a:p>
        </p:txBody>
      </p:sp>
      <p:sp>
        <p:nvSpPr>
          <p:cNvPr id="4110" name="Rectangle 23"/>
          <p:cNvSpPr>
            <a:spLocks noChangeArrowheads="1"/>
          </p:cNvSpPr>
          <p:nvPr/>
        </p:nvSpPr>
        <p:spPr bwMode="auto">
          <a:xfrm>
            <a:off x="2483780" y="3744687"/>
            <a:ext cx="3383631" cy="1306284"/>
          </a:xfrm>
          <a:prstGeom prst="rect">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sz="1600" dirty="0">
                <a:solidFill>
                  <a:prstClr val="white"/>
                </a:solidFill>
              </a:rPr>
              <a:t>		</a:t>
            </a:r>
          </a:p>
          <a:p>
            <a:pPr algn="ctr" defTabSz="914175" eaLnBrk="0" fontAlgn="base" hangingPunct="0">
              <a:spcBef>
                <a:spcPct val="0"/>
              </a:spcBef>
              <a:spcAft>
                <a:spcPct val="0"/>
              </a:spcAft>
              <a:defRPr/>
            </a:pPr>
            <a:r>
              <a:rPr lang="ru-RU" dirty="0" err="1">
                <a:solidFill>
                  <a:prstClr val="white"/>
                </a:solidFill>
                <a:effectLst>
                  <a:outerShdw blurRad="38100" dist="38100" dir="2700000" algn="tl">
                    <a:srgbClr val="000000">
                      <a:alpha val="43137"/>
                    </a:srgbClr>
                  </a:outerShdw>
                </a:effectLst>
              </a:rPr>
              <a:t>Бад</a:t>
            </a:r>
            <a:r>
              <a:rPr lang="ru-RU" dirty="0">
                <a:solidFill>
                  <a:prstClr val="white"/>
                </a:solidFill>
                <a:effectLst>
                  <a:outerShdw blurRad="38100" dist="38100" dir="2700000" algn="tl">
                    <a:srgbClr val="000000">
                      <a:alpha val="43137"/>
                    </a:srgbClr>
                  </a:outerShdw>
                </a:effectLst>
              </a:rPr>
              <a:t> шудани </a:t>
            </a:r>
            <a:r>
              <a:rPr lang="ru-RU" dirty="0" err="1">
                <a:solidFill>
                  <a:prstClr val="white"/>
                </a:solidFill>
                <a:effectLst>
                  <a:outerShdw blurRad="38100" dist="38100" dir="2700000" algn="tl">
                    <a:srgbClr val="000000">
                      <a:alpha val="43137"/>
                    </a:srgbClr>
                  </a:outerShdw>
                </a:effectLst>
              </a:rPr>
              <a:t>динамикаи</a:t>
            </a:r>
            <a:r>
              <a:rPr lang="ru-RU" dirty="0">
                <a:solidFill>
                  <a:prstClr val="white"/>
                </a:solidFill>
                <a:effectLst>
                  <a:outerShdw blurRad="38100" dist="38100" dir="2700000" algn="tl">
                    <a:srgbClr val="000000">
                      <a:alpha val="43137"/>
                    </a:srgbClr>
                  </a:outerShdw>
                </a:effectLst>
              </a:rPr>
              <a:t> баланд </a:t>
            </a:r>
          </a:p>
          <a:p>
            <a:pPr algn="ctr" defTabSz="914175" eaLnBrk="0" fontAlgn="base" hangingPunct="0">
              <a:spcBef>
                <a:spcPct val="0"/>
              </a:spcBef>
              <a:spcAft>
                <a:spcPct val="0"/>
              </a:spcAft>
              <a:defRPr/>
            </a:pPr>
            <a:r>
              <a:rPr lang="ru-RU" dirty="0">
                <a:solidFill>
                  <a:prstClr val="white"/>
                </a:solidFill>
                <a:effectLst>
                  <a:outerShdw blurRad="38100" dist="38100" dir="2700000" algn="tl">
                    <a:srgbClr val="000000">
                      <a:alpha val="43137"/>
                    </a:srgbClr>
                  </a:outerShdw>
                </a:effectLst>
              </a:rPr>
              <a:t>ва баланд</a:t>
            </a:r>
          </a:p>
          <a:p>
            <a:pPr algn="ctr" defTabSz="914175" eaLnBrk="0" fontAlgn="base" hangingPunct="0">
              <a:spcBef>
                <a:spcPct val="0"/>
              </a:spcBef>
              <a:spcAft>
                <a:spcPct val="0"/>
              </a:spcAft>
              <a:defRPr/>
            </a:pPr>
            <a:r>
              <a:rPr lang="ru-RU" dirty="0" err="1">
                <a:solidFill>
                  <a:prstClr val="white"/>
                </a:solidFill>
                <a:effectLst>
                  <a:outerShdw blurRad="38100" dist="38100" dir="2700000" algn="tl">
                    <a:srgbClr val="000000">
                      <a:alpha val="43137"/>
                    </a:srgbClr>
                  </a:outerShdw>
                </a:effectLst>
              </a:rPr>
              <a:t>номуайянӣ</a:t>
            </a:r>
            <a:endParaRPr lang="ru-RU" dirty="0">
              <a:solidFill>
                <a:prstClr val="white"/>
              </a:solidFill>
              <a:effectLst>
                <a:outerShdw blurRad="38100" dist="38100" dir="2700000" algn="tl">
                  <a:srgbClr val="000000">
                    <a:alpha val="43137"/>
                  </a:srgbClr>
                </a:outerShdw>
              </a:effectLst>
            </a:endParaRPr>
          </a:p>
          <a:p>
            <a:pPr algn="ctr" defTabSz="914175" eaLnBrk="0" fontAlgn="base" hangingPunct="0">
              <a:spcBef>
                <a:spcPct val="0"/>
              </a:spcBef>
              <a:spcAft>
                <a:spcPct val="0"/>
              </a:spcAft>
              <a:defRPr/>
            </a:pPr>
            <a:r>
              <a:rPr lang="ru-RU" dirty="0">
                <a:solidFill>
                  <a:prstClr val="white"/>
                </a:solidFill>
                <a:effectLst>
                  <a:outerShdw blurRad="38100" dist="38100" dir="2700000" algn="tl">
                    <a:srgbClr val="000000">
                      <a:alpha val="43137"/>
                    </a:srgbClr>
                  </a:outerShdw>
                </a:effectLst>
              </a:rPr>
              <a:t>  </a:t>
            </a:r>
            <a:r>
              <a:rPr lang="ru-RU" dirty="0" err="1">
                <a:solidFill>
                  <a:prstClr val="white"/>
                </a:solidFill>
                <a:effectLst>
                  <a:outerShdw blurRad="38100" dist="38100" dir="2700000" algn="tl">
                    <a:srgbClr val="000000">
                      <a:alpha val="43137"/>
                    </a:srgbClr>
                  </a:outerShdw>
                </a:effectLst>
              </a:rPr>
              <a:t>ичтимоию</a:t>
            </a:r>
            <a:r>
              <a:rPr lang="ru-RU" dirty="0">
                <a:solidFill>
                  <a:prstClr val="white"/>
                </a:solidFill>
                <a:effectLst>
                  <a:outerShdw blurRad="38100" dist="38100" dir="2700000" algn="tl">
                    <a:srgbClr val="000000">
                      <a:alpha val="43137"/>
                    </a:srgbClr>
                  </a:outerShdw>
                </a:effectLst>
              </a:rPr>
              <a:t> </a:t>
            </a:r>
            <a:r>
              <a:rPr lang="ru-RU" dirty="0" err="1">
                <a:solidFill>
                  <a:prstClr val="white"/>
                </a:solidFill>
                <a:effectLst>
                  <a:outerShdw blurRad="38100" dist="38100" dir="2700000" algn="tl">
                    <a:srgbClr val="000000">
                      <a:alpha val="43137"/>
                    </a:srgbClr>
                  </a:outerShdw>
                </a:effectLst>
              </a:rPr>
              <a:t>иктисодй</a:t>
            </a:r>
            <a:endParaRPr lang="ru-RU" dirty="0">
              <a:solidFill>
                <a:prstClr val="white"/>
              </a:solidFill>
              <a:effectLst>
                <a:outerShdw blurRad="38100" dist="38100" dir="2700000" algn="tl">
                  <a:srgbClr val="000000">
                    <a:alpha val="43137"/>
                  </a:srgbClr>
                </a:outerShdw>
              </a:effectLst>
            </a:endParaRPr>
          </a:p>
          <a:p>
            <a:pPr algn="ctr" defTabSz="914175" eaLnBrk="0" fontAlgn="base" hangingPunct="0">
              <a:spcBef>
                <a:spcPct val="0"/>
              </a:spcBef>
              <a:spcAft>
                <a:spcPct val="0"/>
              </a:spcAft>
              <a:defRPr/>
            </a:pPr>
            <a:r>
              <a:rPr lang="ru-RU" dirty="0" err="1">
                <a:solidFill>
                  <a:prstClr val="white"/>
                </a:solidFill>
                <a:effectLst>
                  <a:outerShdw blurRad="38100" dist="38100" dir="2700000" algn="tl">
                    <a:srgbClr val="000000">
                      <a:alpha val="43137"/>
                    </a:srgbClr>
                  </a:outerShdw>
                </a:effectLst>
              </a:rPr>
              <a:t>инкишоф</a:t>
            </a:r>
            <a:endParaRPr lang="en-US" dirty="0">
              <a:solidFill>
                <a:prstClr val="white"/>
              </a:solidFill>
              <a:effectLst>
                <a:outerShdw blurRad="38100" dist="38100" dir="2700000" algn="tl">
                  <a:srgbClr val="000000">
                    <a:alpha val="43137"/>
                  </a:srgbClr>
                </a:outerShdw>
              </a:effectLst>
            </a:endParaRPr>
          </a:p>
        </p:txBody>
      </p:sp>
      <p:sp>
        <p:nvSpPr>
          <p:cNvPr id="6158" name="Rectangle 28"/>
          <p:cNvSpPr>
            <a:spLocks noChangeArrowheads="1"/>
          </p:cNvSpPr>
          <p:nvPr/>
        </p:nvSpPr>
        <p:spPr bwMode="auto">
          <a:xfrm>
            <a:off x="6300192" y="4107665"/>
            <a:ext cx="1440160" cy="75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175" eaLnBrk="0" fontAlgn="base" hangingPunct="0">
              <a:spcBef>
                <a:spcPct val="0"/>
              </a:spcBef>
              <a:spcAft>
                <a:spcPct val="0"/>
              </a:spcAft>
            </a:pPr>
            <a:r>
              <a:rPr lang="ru-RU" altLang="ko-KR" b="1" dirty="0">
                <a:solidFill>
                  <a:prstClr val="white"/>
                </a:solidFill>
                <a:ea typeface="굴림" pitchFamily="50" charset="-127"/>
              </a:rPr>
              <a:t>Подрыв устойчивости экономики</a:t>
            </a:r>
            <a:endParaRPr lang="en-US" altLang="ko-KR" b="1" dirty="0">
              <a:solidFill>
                <a:prstClr val="white"/>
              </a:solidFill>
              <a:ea typeface="굴림" pitchFamily="50" charset="-127"/>
            </a:endParaRPr>
          </a:p>
        </p:txBody>
      </p:sp>
      <p:sp>
        <p:nvSpPr>
          <p:cNvPr id="3" name="Rectangle 28">
            <a:extLst>
              <a:ext uri="{FF2B5EF4-FFF2-40B4-BE49-F238E27FC236}">
                <a16:creationId xmlns:a16="http://schemas.microsoft.com/office/drawing/2014/main" id="{75A178B6-98A3-5055-5317-6600547E4684}"/>
              </a:ext>
            </a:extLst>
          </p:cNvPr>
          <p:cNvSpPr>
            <a:spLocks noChangeArrowheads="1"/>
          </p:cNvSpPr>
          <p:nvPr/>
        </p:nvSpPr>
        <p:spPr bwMode="auto">
          <a:xfrm>
            <a:off x="96366" y="4384449"/>
            <a:ext cx="2113434" cy="75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175" eaLnBrk="0" fontAlgn="base" hangingPunct="0">
              <a:spcBef>
                <a:spcPct val="0"/>
              </a:spcBef>
              <a:spcAft>
                <a:spcPct val="0"/>
              </a:spcAft>
            </a:pPr>
            <a:r>
              <a:rPr lang="ru-RU" altLang="ko-KR" b="1" dirty="0">
                <a:solidFill>
                  <a:prstClr val="black"/>
                </a:solidFill>
                <a:ea typeface="굴림" pitchFamily="50" charset="-127"/>
              </a:rPr>
              <a:t>тезу </a:t>
            </a:r>
            <a:r>
              <a:rPr lang="ru-RU" altLang="ko-KR" b="1" dirty="0" err="1">
                <a:solidFill>
                  <a:prstClr val="black"/>
                </a:solidFill>
                <a:ea typeface="굴림" pitchFamily="50" charset="-127"/>
              </a:rPr>
              <a:t>тунд</a:t>
            </a:r>
            <a:r>
              <a:rPr lang="ru-RU" altLang="ko-KR" b="1" dirty="0">
                <a:solidFill>
                  <a:prstClr val="black"/>
                </a:solidFill>
                <a:ea typeface="굴림" pitchFamily="50" charset="-127"/>
              </a:rPr>
              <a:t> шудани </a:t>
            </a:r>
            <a:r>
              <a:rPr lang="ru-RU" altLang="ko-KR" b="1" dirty="0" err="1">
                <a:solidFill>
                  <a:prstClr val="black"/>
                </a:solidFill>
                <a:ea typeface="굴림" pitchFamily="50" charset="-127"/>
              </a:rPr>
              <a:t>проблемаҳои</a:t>
            </a:r>
            <a:r>
              <a:rPr lang="ru-RU" altLang="ko-KR" b="1" dirty="0">
                <a:solidFill>
                  <a:prstClr val="black"/>
                </a:solidFill>
                <a:ea typeface="굴림" pitchFamily="50" charset="-127"/>
              </a:rPr>
              <a:t> </a:t>
            </a:r>
            <a:r>
              <a:rPr lang="ru-RU" altLang="ko-KR" b="1" dirty="0" err="1">
                <a:solidFill>
                  <a:prstClr val="black"/>
                </a:solidFill>
                <a:ea typeface="굴림" pitchFamily="50" charset="-127"/>
              </a:rPr>
              <a:t>социалию</a:t>
            </a:r>
            <a:r>
              <a:rPr lang="ru-RU" altLang="ko-KR" b="1" dirty="0">
                <a:solidFill>
                  <a:prstClr val="black"/>
                </a:solidFill>
                <a:ea typeface="굴림" pitchFamily="50" charset="-127"/>
              </a:rPr>
              <a:t> </a:t>
            </a:r>
            <a:r>
              <a:rPr lang="ru-RU" altLang="ko-KR" b="1" dirty="0" err="1">
                <a:solidFill>
                  <a:prstClr val="black"/>
                </a:solidFill>
                <a:ea typeface="굴림" pitchFamily="50" charset="-127"/>
              </a:rPr>
              <a:t>экологӣ</a:t>
            </a:r>
            <a:endParaRPr lang="en-US" altLang="ko-KR" b="1" dirty="0">
              <a:solidFill>
                <a:prstClr val="black"/>
              </a:solidFill>
              <a:ea typeface="굴림" pitchFamily="50" charset="-127"/>
            </a:endParaRPr>
          </a:p>
        </p:txBody>
      </p:sp>
      <p:sp>
        <p:nvSpPr>
          <p:cNvPr id="4" name="Стрелка: изогнутая 3">
            <a:extLst>
              <a:ext uri="{FF2B5EF4-FFF2-40B4-BE49-F238E27FC236}">
                <a16:creationId xmlns:a16="http://schemas.microsoft.com/office/drawing/2014/main" id="{190E35FA-4B17-F4BD-76F6-F32D31628D88}"/>
              </a:ext>
            </a:extLst>
          </p:cNvPr>
          <p:cNvSpPr/>
          <p:nvPr/>
        </p:nvSpPr>
        <p:spPr>
          <a:xfrm>
            <a:off x="755576" y="3553848"/>
            <a:ext cx="648072" cy="8001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eaLnBrk="0" fontAlgn="base" hangingPunct="0">
              <a:spcBef>
                <a:spcPct val="0"/>
              </a:spcBef>
              <a:spcAft>
                <a:spcPct val="0"/>
              </a:spcAft>
            </a:pPr>
            <a:endParaRPr lang="ru-RU" sz="1800">
              <a:solidFill>
                <a:prstClr val="black"/>
              </a:solidFill>
            </a:endParaRPr>
          </a:p>
        </p:txBody>
      </p:sp>
      <p:sp>
        <p:nvSpPr>
          <p:cNvPr id="16" name="AutoShape 10"/>
          <p:cNvSpPr>
            <a:spLocks noChangeArrowheads="1"/>
          </p:cNvSpPr>
          <p:nvPr/>
        </p:nvSpPr>
        <p:spPr bwMode="auto">
          <a:xfrm>
            <a:off x="2906" y="-124409"/>
            <a:ext cx="1502433" cy="789993"/>
          </a:xfrm>
          <a:prstGeom prst="rightArrow">
            <a:avLst>
              <a:gd name="adj1" fmla="val 50000"/>
              <a:gd name="adj2" fmla="val 2727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endParaRPr lang="en-US" sz="1200" b="1" dirty="0">
              <a:solidFill>
                <a:prstClr val="white"/>
              </a:solidFill>
            </a:endParaRPr>
          </a:p>
        </p:txBody>
      </p:sp>
    </p:spTree>
    <p:extLst>
      <p:ext uri="{BB962C8B-B14F-4D97-AF65-F5344CB8AC3E}">
        <p14:creationId xmlns:p14="http://schemas.microsoft.com/office/powerpoint/2010/main" val="389094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46760" y="366760"/>
            <a:ext cx="8275320" cy="4528328"/>
          </a:xfrm>
        </p:spPr>
        <p:txBody>
          <a:bodyPr/>
          <a:lstStyle/>
          <a:p>
            <a:pPr algn="just"/>
            <a:r>
              <a:rPr lang="ru-RU" sz="2200" dirty="0">
                <a:effectLst>
                  <a:outerShdw blurRad="38100" dist="38100" dir="2700000" algn="tl">
                    <a:srgbClr val="000000">
                      <a:alpha val="43137"/>
                    </a:srgbClr>
                  </a:outerShdw>
                </a:effectLst>
                <a:latin typeface="Times New Roman Tj" pitchFamily="18" charset="-52"/>
              </a:rPr>
              <a:t>	Тавре, ки дар </a:t>
            </a:r>
            <a:r>
              <a:rPr lang="ru-RU" sz="2200" dirty="0" err="1">
                <a:effectLst>
                  <a:outerShdw blurRad="38100" dist="38100" dir="2700000" algn="tl">
                    <a:srgbClr val="000000">
                      <a:alpha val="43137"/>
                    </a:srgbClr>
                  </a:outerShdw>
                </a:effectLst>
                <a:latin typeface="Times New Roman Tj" pitchFamily="18" charset="-52"/>
              </a:rPr>
              <a:t>моддаи</a:t>
            </a:r>
            <a:r>
              <a:rPr lang="ru-RU" sz="2200" dirty="0">
                <a:effectLst>
                  <a:outerShdw blurRad="38100" dist="38100" dir="2700000" algn="tl">
                    <a:srgbClr val="000000">
                      <a:alpha val="43137"/>
                    </a:srgbClr>
                  </a:outerShdw>
                </a:effectLst>
                <a:latin typeface="Times New Roman Tj" pitchFamily="18" charset="-52"/>
              </a:rPr>
              <a:t> 6 </a:t>
            </a:r>
            <a:r>
              <a:rPr lang="ru-RU" sz="2200" dirty="0" err="1">
                <a:effectLst>
                  <a:outerShdw blurRad="38100" dist="38100" dir="2700000" algn="tl">
                    <a:srgbClr val="000000">
                      <a:alpha val="43137"/>
                    </a:srgbClr>
                  </a:outerShdw>
                </a:effectLst>
                <a:latin typeface="Times New Roman Tj" pitchFamily="18" charset="-52"/>
              </a:rPr>
              <a:t>Конститутсияи</a:t>
            </a:r>
            <a:r>
              <a:rPr lang="ru-RU" sz="2200" dirty="0">
                <a:effectLst>
                  <a:outerShdw blurRad="38100" dist="38100" dir="2700000" algn="tl">
                    <a:srgbClr val="000000">
                      <a:alpha val="43137"/>
                    </a:srgbClr>
                  </a:outerShdw>
                </a:effectLst>
                <a:latin typeface="Times New Roman Tj" pitchFamily="18" charset="-52"/>
              </a:rPr>
              <a:t> Љумњурии Тољикистон </a:t>
            </a:r>
            <a:r>
              <a:rPr lang="ru-RU" sz="2200" dirty="0" err="1">
                <a:effectLst>
                  <a:outerShdw blurRad="38100" dist="38100" dir="2700000" algn="tl">
                    <a:srgbClr val="000000">
                      <a:alpha val="43137"/>
                    </a:srgbClr>
                  </a:outerShdw>
                </a:effectLst>
                <a:latin typeface="Times New Roman Tj" pitchFamily="18" charset="-52"/>
              </a:rPr>
              <a:t>омадааст</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халќ</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баёнгарии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соњибихтиёрї</a:t>
            </a:r>
            <a:r>
              <a:rPr lang="ru-RU" sz="2200" dirty="0">
                <a:effectLst>
                  <a:outerShdw blurRad="38100" dist="38100" dir="2700000" algn="tl">
                    <a:srgbClr val="000000">
                      <a:alpha val="43137"/>
                    </a:srgbClr>
                  </a:outerShdw>
                </a:effectLst>
                <a:latin typeface="Times New Roman Tj" pitchFamily="18" charset="-52"/>
              </a:rPr>
              <a:t> ва </a:t>
            </a:r>
            <a:r>
              <a:rPr lang="ru-RU" sz="2200" dirty="0" err="1">
                <a:effectLst>
                  <a:outerShdw blurRad="38100" dist="38100" dir="2700000" algn="tl">
                    <a:srgbClr val="000000">
                      <a:alpha val="43137"/>
                    </a:srgbClr>
                  </a:outerShdw>
                </a:effectLst>
                <a:latin typeface="Times New Roman Tj" pitchFamily="18" charset="-52"/>
              </a:rPr>
              <a:t>сарчашмаи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ягонаи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њокимияти</a:t>
            </a:r>
            <a:r>
              <a:rPr lang="ru-RU" sz="2200" dirty="0">
                <a:effectLst>
                  <a:outerShdw blurRad="38100" dist="38100" dir="2700000" algn="tl">
                    <a:srgbClr val="000000">
                      <a:alpha val="43137"/>
                    </a:srgbClr>
                  </a:outerShdw>
                </a:effectLst>
                <a:latin typeface="Times New Roman Tj" pitchFamily="18" charset="-52"/>
              </a:rPr>
              <a:t> давлатї </a:t>
            </a:r>
            <a:r>
              <a:rPr lang="ru-RU" sz="2200" dirty="0" err="1">
                <a:effectLst>
                  <a:outerShdw blurRad="38100" dist="38100" dir="2700000" algn="tl">
                    <a:srgbClr val="000000">
                      <a:alpha val="43137"/>
                    </a:srgbClr>
                  </a:outerShdw>
                </a:effectLst>
                <a:latin typeface="Times New Roman Tj" pitchFamily="18" charset="-52"/>
              </a:rPr>
              <a:t>буда</a:t>
            </a:r>
            <a:r>
              <a:rPr lang="ru-RU" sz="2200" dirty="0">
                <a:effectLst>
                  <a:outerShdw blurRad="38100" dist="38100" dir="2700000" algn="tl">
                    <a:srgbClr val="000000">
                      <a:alpha val="43137"/>
                    </a:srgbClr>
                  </a:outerShdw>
                </a:effectLst>
                <a:latin typeface="Times New Roman Tj" pitchFamily="18" charset="-52"/>
              </a:rPr>
              <a:t>, онро </a:t>
            </a:r>
            <a:r>
              <a:rPr lang="ru-RU" sz="2200" dirty="0" err="1">
                <a:effectLst>
                  <a:outerShdw blurRad="38100" dist="38100" dir="2700000" algn="tl">
                    <a:srgbClr val="000000">
                      <a:alpha val="43137"/>
                    </a:srgbClr>
                  </a:outerShdw>
                </a:effectLst>
                <a:latin typeface="Times New Roman Tj" pitchFamily="18" charset="-52"/>
              </a:rPr>
              <a:t>бевосита</a:t>
            </a:r>
            <a:r>
              <a:rPr lang="ru-RU" sz="2200" dirty="0">
                <a:effectLst>
                  <a:outerShdw blurRad="38100" dist="38100" dir="2700000" algn="tl">
                    <a:srgbClr val="000000">
                      <a:alpha val="43137"/>
                    </a:srgbClr>
                  </a:outerShdw>
                </a:effectLst>
                <a:latin typeface="Times New Roman Tj" pitchFamily="18" charset="-52"/>
              </a:rPr>
              <a:t> ё ба воситаи </a:t>
            </a:r>
            <a:r>
              <a:rPr lang="ru-RU" sz="2200" dirty="0" err="1">
                <a:effectLst>
                  <a:outerShdw blurRad="38100" dist="38100" dir="2700000" algn="tl">
                    <a:srgbClr val="000000">
                      <a:alpha val="43137"/>
                    </a:srgbClr>
                  </a:outerShdw>
                </a:effectLst>
                <a:latin typeface="Times New Roman Tj" pitchFamily="18" charset="-52"/>
              </a:rPr>
              <a:t>вакилони</a:t>
            </a:r>
            <a:r>
              <a:rPr lang="ru-RU" sz="2200" dirty="0">
                <a:effectLst>
                  <a:outerShdw blurRad="38100" dist="38100" dir="2700000" algn="tl">
                    <a:srgbClr val="000000">
                      <a:alpha val="43137"/>
                    </a:srgbClr>
                  </a:outerShdw>
                </a:effectLst>
                <a:latin typeface="Times New Roman Tj" pitchFamily="18" charset="-52"/>
              </a:rPr>
              <a:t> худ </a:t>
            </a:r>
            <a:r>
              <a:rPr lang="ru-RU" sz="2200" dirty="0" err="1">
                <a:effectLst>
                  <a:outerShdw blurRad="38100" dist="38100" dir="2700000" algn="tl">
                    <a:srgbClr val="000000">
                      <a:alpha val="43137"/>
                    </a:srgbClr>
                  </a:outerShdw>
                </a:effectLst>
                <a:latin typeface="Times New Roman Tj" pitchFamily="18" charset="-52"/>
              </a:rPr>
              <a:t>амалї</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мегардонад</a:t>
            </a:r>
            <a:r>
              <a:rPr lang="ru-RU" sz="2200" dirty="0">
                <a:effectLst>
                  <a:outerShdw blurRad="38100" dist="38100" dir="2700000" algn="tl">
                    <a:srgbClr val="000000">
                      <a:alpha val="43137"/>
                    </a:srgbClr>
                  </a:outerShdw>
                </a:effectLst>
                <a:latin typeface="Times New Roman Tj" pitchFamily="18" charset="-52"/>
              </a:rPr>
              <a:t>. Ин </a:t>
            </a:r>
            <a:r>
              <a:rPr lang="ru-RU" sz="2200" dirty="0" err="1">
                <a:effectLst>
                  <a:outerShdw blurRad="38100" dist="38100" dir="2700000" algn="tl">
                    <a:srgbClr val="000000">
                      <a:alpha val="43137"/>
                    </a:srgbClr>
                  </a:outerShdw>
                </a:effectLst>
                <a:latin typeface="Times New Roman Tj" pitchFamily="18" charset="-52"/>
              </a:rPr>
              <a:t>муќаррарот</a:t>
            </a:r>
            <a:r>
              <a:rPr lang="ru-RU" sz="2200" dirty="0">
                <a:effectLst>
                  <a:outerShdw blurRad="38100" dist="38100" dir="2700000" algn="tl">
                    <a:srgbClr val="000000">
                      <a:alpha val="43137"/>
                    </a:srgbClr>
                  </a:outerShdw>
                </a:effectLst>
                <a:latin typeface="Times New Roman Tj" pitchFamily="18" charset="-52"/>
              </a:rPr>
              <a:t> дар </a:t>
            </a:r>
            <a:r>
              <a:rPr lang="ru-RU" sz="2200" dirty="0" err="1">
                <a:effectLst>
                  <a:outerShdw blurRad="38100" dist="38100" dir="2700000" algn="tl">
                    <a:srgbClr val="000000">
                      <a:alpha val="43137"/>
                    </a:srgbClr>
                  </a:outerShdw>
                </a:effectLst>
                <a:latin typeface="Times New Roman Tj" pitchFamily="18" charset="-52"/>
              </a:rPr>
              <a:t>моддаи</a:t>
            </a:r>
            <a:r>
              <a:rPr lang="ru-RU" sz="2200" dirty="0">
                <a:effectLst>
                  <a:outerShdw blurRad="38100" dist="38100" dir="2700000" algn="tl">
                    <a:srgbClr val="000000">
                      <a:alpha val="43137"/>
                    </a:srgbClr>
                  </a:outerShdw>
                </a:effectLst>
                <a:latin typeface="Times New Roman Tj" pitchFamily="18" charset="-52"/>
              </a:rPr>
              <a:t> 1 Ќонуни Љумњурии Тољикистон «Дар бораи маќомоти </a:t>
            </a:r>
            <a:r>
              <a:rPr lang="ru-RU" sz="2200" dirty="0" err="1">
                <a:effectLst>
                  <a:outerShdw blurRad="38100" dist="38100" dir="2700000" algn="tl">
                    <a:srgbClr val="000000">
                      <a:alpha val="43137"/>
                    </a:srgbClr>
                  </a:outerShdw>
                </a:effectLst>
                <a:latin typeface="Times New Roman Tj" pitchFamily="18" charset="-52"/>
              </a:rPr>
              <a:t>худидоракунии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шањрак</a:t>
            </a:r>
            <a:r>
              <a:rPr lang="ru-RU" sz="2200" dirty="0">
                <a:effectLst>
                  <a:outerShdw blurRad="38100" dist="38100" dir="2700000" algn="tl">
                    <a:srgbClr val="000000">
                      <a:alpha val="43137"/>
                    </a:srgbClr>
                  </a:outerShdw>
                </a:effectLst>
                <a:latin typeface="Times New Roman Tj" pitchFamily="18" charset="-52"/>
              </a:rPr>
              <a:t> ва </a:t>
            </a:r>
            <a:r>
              <a:rPr lang="ru-RU" sz="2200" dirty="0" err="1">
                <a:effectLst>
                  <a:outerShdw blurRad="38100" dist="38100" dir="2700000" algn="tl">
                    <a:srgbClr val="000000">
                      <a:alpha val="43137"/>
                    </a:srgbClr>
                  </a:outerShdw>
                </a:effectLst>
                <a:latin typeface="Times New Roman Tj" pitchFamily="18" charset="-52"/>
              </a:rPr>
              <a:t>дењот</a:t>
            </a:r>
            <a:r>
              <a:rPr lang="ru-RU" sz="2200" dirty="0">
                <a:effectLst>
                  <a:outerShdw blurRad="38100" dist="38100" dir="2700000" algn="tl">
                    <a:srgbClr val="000000">
                      <a:alpha val="43137"/>
                    </a:srgbClr>
                  </a:outerShdw>
                </a:effectLst>
                <a:latin typeface="Times New Roman Tj" pitchFamily="18" charset="-52"/>
              </a:rPr>
              <a:t>» чунин </a:t>
            </a:r>
            <a:r>
              <a:rPr lang="ru-RU" sz="2200" dirty="0" err="1">
                <a:effectLst>
                  <a:outerShdw blurRad="38100" dist="38100" dir="2700000" algn="tl">
                    <a:srgbClr val="000000">
                      <a:alpha val="43137"/>
                    </a:srgbClr>
                  </a:outerShdw>
                </a:effectLst>
                <a:latin typeface="Times New Roman Tj" pitchFamily="18" charset="-52"/>
              </a:rPr>
              <a:t>баён</a:t>
            </a:r>
            <a:r>
              <a:rPr lang="ru-RU" sz="2200" dirty="0">
                <a:effectLst>
                  <a:outerShdw blurRad="38100" dist="38100" dir="2700000" algn="tl">
                    <a:srgbClr val="000000">
                      <a:alpha val="43137"/>
                    </a:srgbClr>
                  </a:outerShdw>
                </a:effectLst>
                <a:latin typeface="Times New Roman Tj" pitchFamily="18" charset="-52"/>
              </a:rPr>
              <a:t> шудааст: </a:t>
            </a:r>
            <a:r>
              <a:rPr lang="ru-RU" sz="2200" dirty="0" err="1">
                <a:effectLst>
                  <a:outerShdw blurRad="38100" dist="38100" dir="2700000" algn="tl">
                    <a:srgbClr val="000000">
                      <a:alpha val="43137"/>
                    </a:srgbClr>
                  </a:outerShdw>
                </a:effectLst>
                <a:latin typeface="Times New Roman Tj" pitchFamily="18" charset="-52"/>
              </a:rPr>
              <a:t>худидоракунии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шањрак</a:t>
            </a:r>
            <a:r>
              <a:rPr lang="ru-RU" sz="2200" dirty="0">
                <a:effectLst>
                  <a:outerShdw blurRad="38100" dist="38100" dir="2700000" algn="tl">
                    <a:srgbClr val="000000">
                      <a:alpha val="43137"/>
                    </a:srgbClr>
                  </a:outerShdw>
                </a:effectLst>
                <a:latin typeface="Times New Roman Tj" pitchFamily="18" charset="-52"/>
              </a:rPr>
              <a:t> ва </a:t>
            </a:r>
            <a:r>
              <a:rPr lang="ru-RU" sz="2200" dirty="0" err="1">
                <a:effectLst>
                  <a:outerShdw blurRad="38100" dist="38100" dir="2700000" algn="tl">
                    <a:srgbClr val="000000">
                      <a:alpha val="43137"/>
                    </a:srgbClr>
                  </a:outerShdw>
                </a:effectLst>
                <a:latin typeface="Times New Roman Tj" pitchFamily="18" charset="-52"/>
              </a:rPr>
              <a:t>дењот</a:t>
            </a:r>
            <a:r>
              <a:rPr lang="ru-RU" sz="2200" dirty="0">
                <a:effectLst>
                  <a:outerShdw blurRad="38100" dist="38100" dir="2700000" algn="tl">
                    <a:srgbClr val="000000">
                      <a:alpha val="43137"/>
                    </a:srgbClr>
                  </a:outerShdw>
                </a:effectLst>
                <a:latin typeface="Times New Roman Tj" pitchFamily="18" charset="-52"/>
              </a:rPr>
              <a:t> - фаъолияти </a:t>
            </a:r>
            <a:r>
              <a:rPr lang="ru-RU" sz="2200" dirty="0" err="1">
                <a:effectLst>
                  <a:outerShdw blurRad="38100" dist="38100" dir="2700000" algn="tl">
                    <a:srgbClr val="000000">
                      <a:alpha val="43137"/>
                    </a:srgbClr>
                  </a:outerShdw>
                </a:effectLst>
                <a:latin typeface="Times New Roman Tj" pitchFamily="18" charset="-52"/>
              </a:rPr>
              <a:t>ањолии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шањрак</a:t>
            </a:r>
            <a:r>
              <a:rPr lang="ru-RU" sz="2200" dirty="0">
                <a:effectLst>
                  <a:outerShdw blurRad="38100" dist="38100" dir="2700000" algn="tl">
                    <a:srgbClr val="000000">
                      <a:alpha val="43137"/>
                    </a:srgbClr>
                  </a:outerShdw>
                </a:effectLst>
                <a:latin typeface="Times New Roman Tj" pitchFamily="18" charset="-52"/>
              </a:rPr>
              <a:t> ва </a:t>
            </a:r>
            <a:r>
              <a:rPr lang="ru-RU" sz="2200" dirty="0" err="1">
                <a:effectLst>
                  <a:outerShdw blurRad="38100" dist="38100" dir="2700000" algn="tl">
                    <a:srgbClr val="000000">
                      <a:alpha val="43137"/>
                    </a:srgbClr>
                  </a:outerShdw>
                </a:effectLst>
                <a:latin typeface="Times New Roman Tj" pitchFamily="18" charset="-52"/>
              </a:rPr>
              <a:t>дењот</a:t>
            </a:r>
            <a:r>
              <a:rPr lang="ru-RU" sz="2200" dirty="0">
                <a:effectLst>
                  <a:outerShdw blurRad="38100" dist="38100" dir="2700000" algn="tl">
                    <a:srgbClr val="000000">
                      <a:alpha val="43137"/>
                    </a:srgbClr>
                  </a:outerShdw>
                </a:effectLst>
                <a:latin typeface="Times New Roman Tj" pitchFamily="18" charset="-52"/>
              </a:rPr>
              <a:t> мебошад, ки </a:t>
            </a:r>
            <a:r>
              <a:rPr lang="ru-RU" sz="2200" dirty="0" err="1">
                <a:effectLst>
                  <a:outerShdw blurRad="38100" dist="38100" dir="2700000" algn="tl">
                    <a:srgbClr val="000000">
                      <a:alpha val="43137"/>
                    </a:srgbClr>
                  </a:outerShdw>
                </a:effectLst>
                <a:latin typeface="Times New Roman Tj" pitchFamily="18" charset="-52"/>
              </a:rPr>
              <a:t>бевосита</a:t>
            </a:r>
            <a:r>
              <a:rPr lang="ru-RU" sz="2200" dirty="0">
                <a:effectLst>
                  <a:outerShdw blurRad="38100" dist="38100" dir="2700000" algn="tl">
                    <a:srgbClr val="000000">
                      <a:alpha val="43137"/>
                    </a:srgbClr>
                  </a:outerShdw>
                </a:effectLst>
                <a:latin typeface="Times New Roman Tj" pitchFamily="18" charset="-52"/>
              </a:rPr>
              <a:t> ё ба воситаи маќомоти </a:t>
            </a:r>
            <a:r>
              <a:rPr lang="ru-RU" sz="2200" dirty="0" err="1">
                <a:effectLst>
                  <a:outerShdw blurRad="38100" dist="38100" dir="2700000" algn="tl">
                    <a:srgbClr val="000000">
                      <a:alpha val="43137"/>
                    </a:srgbClr>
                  </a:outerShdw>
                </a:effectLst>
                <a:latin typeface="Times New Roman Tj" pitchFamily="18" charset="-52"/>
              </a:rPr>
              <a:t>худидоракунии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шањрак</a:t>
            </a:r>
            <a:r>
              <a:rPr lang="ru-RU" sz="2200" dirty="0">
                <a:effectLst>
                  <a:outerShdw blurRad="38100" dist="38100" dir="2700000" algn="tl">
                    <a:srgbClr val="000000">
                      <a:alpha val="43137"/>
                    </a:srgbClr>
                  </a:outerShdw>
                </a:effectLst>
                <a:latin typeface="Times New Roman Tj" pitchFamily="18" charset="-52"/>
              </a:rPr>
              <a:t> ва </a:t>
            </a:r>
            <a:r>
              <a:rPr lang="ru-RU" sz="2200" dirty="0" err="1">
                <a:effectLst>
                  <a:outerShdw blurRad="38100" dist="38100" dir="2700000" algn="tl">
                    <a:srgbClr val="000000">
                      <a:alpha val="43137"/>
                    </a:srgbClr>
                  </a:outerShdw>
                </a:effectLst>
                <a:latin typeface="Times New Roman Tj" pitchFamily="18" charset="-52"/>
              </a:rPr>
              <a:t>дењот</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тањти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масъулияти</a:t>
            </a:r>
            <a:r>
              <a:rPr lang="ru-RU" sz="2200" dirty="0">
                <a:effectLst>
                  <a:outerShdw blurRad="38100" dist="38100" dir="2700000" algn="tl">
                    <a:srgbClr val="000000">
                      <a:alpha val="43137"/>
                    </a:srgbClr>
                  </a:outerShdw>
                </a:effectLst>
                <a:latin typeface="Times New Roman Tj" pitchFamily="18" charset="-52"/>
              </a:rPr>
              <a:t> худ барои </a:t>
            </a:r>
            <a:r>
              <a:rPr lang="ru-RU" sz="2200" dirty="0" err="1">
                <a:effectLst>
                  <a:outerShdw blurRad="38100" dist="38100" dir="2700000" algn="tl">
                    <a:srgbClr val="000000">
                      <a:alpha val="43137"/>
                    </a:srgbClr>
                  </a:outerShdw>
                </a:effectLst>
                <a:latin typeface="Times New Roman Tj" pitchFamily="18" charset="-52"/>
              </a:rPr>
              <a:t>њал</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намудани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масъалањои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иљтимої</a:t>
            </a:r>
            <a:r>
              <a:rPr lang="ru-RU" sz="2200" dirty="0">
                <a:effectLst>
                  <a:outerShdw blurRad="38100" dist="38100" dir="2700000" algn="tl">
                    <a:srgbClr val="000000">
                      <a:alpha val="43137"/>
                    </a:srgbClr>
                  </a:outerShdw>
                </a:effectLst>
                <a:latin typeface="Times New Roman Tj" pitchFamily="18" charset="-52"/>
              </a:rPr>
              <a:t>, иќтисодї ва </a:t>
            </a:r>
            <a:r>
              <a:rPr lang="ru-RU" sz="2200" dirty="0" err="1">
                <a:effectLst>
                  <a:outerShdw blurRad="38100" dist="38100" dir="2700000" algn="tl">
                    <a:srgbClr val="000000">
                      <a:alpha val="43137"/>
                    </a:srgbClr>
                  </a:outerShdw>
                </a:effectLst>
                <a:latin typeface="Times New Roman Tj" pitchFamily="18" charset="-52"/>
              </a:rPr>
              <a:t>фарњангии</a:t>
            </a:r>
            <a:r>
              <a:rPr lang="ru-RU" sz="2200" dirty="0">
                <a:effectLst>
                  <a:outerShdw blurRad="38100" dist="38100" dir="2700000" algn="tl">
                    <a:srgbClr val="000000">
                      <a:alpha val="43137"/>
                    </a:srgbClr>
                  </a:outerShdw>
                </a:effectLst>
                <a:latin typeface="Times New Roman Tj" pitchFamily="18" charset="-52"/>
              </a:rPr>
              <a:t> ањамияти </a:t>
            </a:r>
            <a:r>
              <a:rPr lang="ru-RU" sz="2200" dirty="0" err="1">
                <a:effectLst>
                  <a:outerShdw blurRad="38100" dist="38100" dir="2700000" algn="tl">
                    <a:srgbClr val="000000">
                      <a:alpha val="43137"/>
                    </a:srgbClr>
                  </a:outerShdw>
                </a:effectLst>
                <a:latin typeface="Times New Roman Tj" pitchFamily="18" charset="-52"/>
              </a:rPr>
              <a:t>мањаллидошта</a:t>
            </a:r>
            <a:r>
              <a:rPr lang="ru-RU" sz="2200" dirty="0">
                <a:effectLst>
                  <a:outerShdw blurRad="38100" dist="38100" dir="2700000" algn="tl">
                    <a:srgbClr val="000000">
                      <a:alpha val="43137"/>
                    </a:srgbClr>
                  </a:outerShdw>
                </a:effectLst>
                <a:latin typeface="Times New Roman Tj" pitchFamily="18" charset="-52"/>
              </a:rPr>
              <a:t>, бо </a:t>
            </a:r>
            <a:r>
              <a:rPr lang="ru-RU" sz="2200" dirty="0" err="1">
                <a:effectLst>
                  <a:outerShdw blurRad="38100" dist="38100" dir="2700000" algn="tl">
                    <a:srgbClr val="000000">
                      <a:alpha val="43137"/>
                    </a:srgbClr>
                  </a:outerShdw>
                </a:effectLst>
                <a:latin typeface="Times New Roman Tj" pitchFamily="18" charset="-52"/>
              </a:rPr>
              <a:t>назардошти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манфиатњои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умумиљамъиятї</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анъанањои</a:t>
            </a:r>
            <a:r>
              <a:rPr lang="ru-RU" sz="2200" dirty="0">
                <a:effectLst>
                  <a:outerShdw blurRad="38100" dist="38100" dir="2700000" algn="tl">
                    <a:srgbClr val="000000">
                      <a:alpha val="43137"/>
                    </a:srgbClr>
                  </a:outerShdw>
                </a:effectLst>
                <a:latin typeface="Times New Roman Tj" pitchFamily="18" charset="-52"/>
              </a:rPr>
              <a:t> миллї ва хусусиятњои </a:t>
            </a:r>
            <a:r>
              <a:rPr lang="ru-RU" sz="2200" dirty="0" err="1">
                <a:effectLst>
                  <a:outerShdw blurRad="38100" dist="38100" dir="2700000" algn="tl">
                    <a:srgbClr val="000000">
                      <a:alpha val="43137"/>
                    </a:srgbClr>
                  </a:outerShdw>
                </a:effectLst>
                <a:latin typeface="Times New Roman Tj" pitchFamily="18" charset="-52"/>
              </a:rPr>
              <a:t>мањаллї</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амалї</a:t>
            </a:r>
            <a:r>
              <a:rPr lang="ru-RU" sz="2200" dirty="0">
                <a:effectLst>
                  <a:outerShdw blurRad="38100" dist="38100" dir="2700000" algn="tl">
                    <a:srgbClr val="000000">
                      <a:alpha val="43137"/>
                    </a:srgbClr>
                  </a:outerShdw>
                </a:effectLst>
                <a:latin typeface="Times New Roman Tj" pitchFamily="18" charset="-52"/>
              </a:rPr>
              <a:t> мегардад. </a:t>
            </a:r>
            <a:r>
              <a:rPr lang="ru-RU" sz="2200" dirty="0" err="1">
                <a:effectLst>
                  <a:outerShdw blurRad="38100" dist="38100" dir="2700000" algn="tl">
                    <a:srgbClr val="000000">
                      <a:alpha val="43137"/>
                    </a:srgbClr>
                  </a:outerShdw>
                </a:effectLst>
                <a:latin typeface="Times New Roman Tj" pitchFamily="18" charset="-52"/>
              </a:rPr>
              <a:t>Асос</a:t>
            </a:r>
            <a:r>
              <a:rPr lang="ru-RU" sz="2200" dirty="0">
                <a:effectLst>
                  <a:outerShdw blurRad="38100" dist="38100" dir="2700000" algn="tl">
                    <a:srgbClr val="000000">
                      <a:alpha val="43137"/>
                    </a:srgbClr>
                  </a:outerShdw>
                </a:effectLst>
                <a:latin typeface="Times New Roman Tj" pitchFamily="18" charset="-52"/>
              </a:rPr>
              <a:t> дар ин </a:t>
            </a:r>
            <a:r>
              <a:rPr lang="ru-RU" sz="2200" dirty="0" err="1">
                <a:effectLst>
                  <a:outerShdw blurRad="38100" dist="38100" dir="2700000" algn="tl">
                    <a:srgbClr val="000000">
                      <a:alpha val="43137"/>
                    </a:srgbClr>
                  </a:outerShdw>
                </a:effectLst>
                <a:latin typeface="Times New Roman Tj" pitchFamily="18" charset="-52"/>
              </a:rPr>
              <a:t>сархати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модда</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фањмида</a:t>
            </a:r>
            <a:r>
              <a:rPr lang="ru-RU" sz="2200" dirty="0">
                <a:effectLst>
                  <a:outerShdw blurRad="38100" dist="38100" dir="2700000" algn="tl">
                    <a:srgbClr val="000000">
                      <a:alpha val="43137"/>
                    </a:srgbClr>
                  </a:outerShdw>
                </a:effectLst>
                <a:latin typeface="Times New Roman Tj" pitchFamily="18" charset="-52"/>
              </a:rPr>
              <a:t> мешавад; </a:t>
            </a:r>
            <a:r>
              <a:rPr lang="ru-RU" sz="2200" dirty="0" err="1">
                <a:effectLst>
                  <a:outerShdw blurRad="38100" dist="38100" dir="2700000" algn="tl">
                    <a:srgbClr val="000000">
                      <a:alpha val="43137"/>
                    </a:srgbClr>
                  </a:outerShdw>
                </a:effectLst>
                <a:latin typeface="Times New Roman Tj" pitchFamily="18" charset="-52"/>
              </a:rPr>
              <a:t>тањти</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масъулияти</a:t>
            </a:r>
            <a:r>
              <a:rPr lang="ru-RU" sz="2200" dirty="0">
                <a:effectLst>
                  <a:outerShdw blurRad="38100" dist="38100" dir="2700000" algn="tl">
                    <a:srgbClr val="000000">
                      <a:alpha val="43137"/>
                    </a:srgbClr>
                  </a:outerShdw>
                </a:effectLst>
                <a:latin typeface="Times New Roman Tj" pitchFamily="18" charset="-52"/>
              </a:rPr>
              <a:t> худ барои </a:t>
            </a:r>
            <a:r>
              <a:rPr lang="ru-RU" sz="2200" dirty="0" err="1">
                <a:effectLst>
                  <a:outerShdw blurRad="38100" dist="38100" dir="2700000" algn="tl">
                    <a:srgbClr val="000000">
                      <a:alpha val="43137"/>
                    </a:srgbClr>
                  </a:outerShdw>
                </a:effectLst>
                <a:latin typeface="Times New Roman Tj" pitchFamily="18" charset="-52"/>
              </a:rPr>
              <a:t>њал</a:t>
            </a:r>
            <a:r>
              <a:rPr lang="ru-RU" sz="2200" dirty="0">
                <a:effectLst>
                  <a:outerShdw blurRad="38100" dist="38100" dir="2700000" algn="tl">
                    <a:srgbClr val="000000">
                      <a:alpha val="43137"/>
                    </a:srgbClr>
                  </a:outerShdw>
                </a:effectLst>
                <a:latin typeface="Times New Roman Tj" pitchFamily="18" charset="-52"/>
              </a:rPr>
              <a:t> </a:t>
            </a:r>
            <a:r>
              <a:rPr lang="ru-RU" sz="2200" dirty="0" err="1">
                <a:effectLst>
                  <a:outerShdw blurRad="38100" dist="38100" dir="2700000" algn="tl">
                    <a:srgbClr val="000000">
                      <a:alpha val="43137"/>
                    </a:srgbClr>
                  </a:outerShdw>
                </a:effectLst>
                <a:latin typeface="Times New Roman Tj" pitchFamily="18" charset="-52"/>
              </a:rPr>
              <a:t>намудани</a:t>
            </a:r>
            <a:r>
              <a:rPr lang="ru-RU" sz="2200" dirty="0">
                <a:effectLst>
                  <a:outerShdw blurRad="38100" dist="38100" dir="2700000" algn="tl">
                    <a:srgbClr val="000000">
                      <a:alpha val="43137"/>
                    </a:srgbClr>
                  </a:outerShdw>
                </a:effectLst>
                <a:latin typeface="Times New Roman Tj" pitchFamily="18" charset="-52"/>
              </a:rPr>
              <a:t> масъала </a:t>
            </a:r>
            <a:r>
              <a:rPr lang="ru-RU" sz="2200" dirty="0" err="1">
                <a:effectLst>
                  <a:outerShdw blurRad="38100" dist="38100" dir="2700000" algn="tl">
                    <a:srgbClr val="000000">
                      <a:alpha val="43137"/>
                    </a:srgbClr>
                  </a:outerShdw>
                </a:effectLst>
                <a:latin typeface="Times New Roman Tj" pitchFamily="18" charset="-52"/>
              </a:rPr>
              <a:t>муќаррар</a:t>
            </a:r>
            <a:r>
              <a:rPr lang="ru-RU" sz="2200" dirty="0">
                <a:effectLst>
                  <a:outerShdw blurRad="38100" dist="38100" dir="2700000" algn="tl">
                    <a:srgbClr val="000000">
                      <a:alpha val="43137"/>
                    </a:srgbClr>
                  </a:outerShdw>
                </a:effectLst>
                <a:latin typeface="Times New Roman Tj" pitchFamily="18" charset="-52"/>
              </a:rPr>
              <a:t> шудааст. </a:t>
            </a:r>
          </a:p>
        </p:txBody>
      </p:sp>
    </p:spTree>
    <p:extLst>
      <p:ext uri="{BB962C8B-B14F-4D97-AF65-F5344CB8AC3E}">
        <p14:creationId xmlns:p14="http://schemas.microsoft.com/office/powerpoint/2010/main" val="417781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03649" y="57159"/>
            <a:ext cx="7704856" cy="756659"/>
          </a:xfrm>
        </p:spPr>
        <p:txBody>
          <a:bodyPr>
            <a:normAutofit fontScale="90000"/>
          </a:bodyPr>
          <a:lstStyle/>
          <a:p>
            <a:pPr algn="just" eaLnBrk="1" hangingPunct="1"/>
            <a:r>
              <a:rPr lang="ru-RU" altLang="ko-KR" sz="2600" b="1" dirty="0" err="1">
                <a:solidFill>
                  <a:srgbClr val="091AB7"/>
                </a:solidFill>
                <a:ea typeface="굴림" pitchFamily="50" charset="-127"/>
              </a:rPr>
              <a:t>Давраи</a:t>
            </a:r>
            <a:r>
              <a:rPr lang="ru-RU" altLang="ko-KR" sz="2600" b="1" dirty="0">
                <a:solidFill>
                  <a:srgbClr val="091AB7"/>
                </a:solidFill>
                <a:ea typeface="굴림" pitchFamily="50" charset="-127"/>
              </a:rPr>
              <a:t> </a:t>
            </a:r>
            <a:r>
              <a:rPr lang="ru-RU" altLang="ko-KR" sz="2600" b="1" dirty="0" err="1">
                <a:solidFill>
                  <a:srgbClr val="091AB7"/>
                </a:solidFill>
                <a:ea typeface="굴림" pitchFamily="50" charset="-127"/>
              </a:rPr>
              <a:t>нек</a:t>
            </a:r>
            <a:r>
              <a:rPr lang="ru-RU" altLang="ko-KR" sz="2600" b="1" dirty="0">
                <a:solidFill>
                  <a:srgbClr val="091AB7"/>
                </a:solidFill>
                <a:ea typeface="굴림" pitchFamily="50" charset="-127"/>
              </a:rPr>
              <a:t> / </a:t>
            </a:r>
            <a:r>
              <a:rPr lang="ru-RU" altLang="ko-KR" sz="2600" b="1" dirty="0" err="1">
                <a:solidFill>
                  <a:srgbClr val="091AB7"/>
                </a:solidFill>
                <a:ea typeface="굴림" pitchFamily="50" charset="-127"/>
              </a:rPr>
              <a:t>Кӯшиш</a:t>
            </a:r>
            <a:r>
              <a:rPr lang="ru-RU" altLang="ko-KR" sz="2600" b="1" dirty="0">
                <a:solidFill>
                  <a:srgbClr val="091AB7"/>
                </a:solidFill>
                <a:ea typeface="굴림" pitchFamily="50" charset="-127"/>
              </a:rPr>
              <a:t> барои </a:t>
            </a:r>
            <a:r>
              <a:rPr lang="ru-RU" altLang="ko-KR" sz="2600" b="1" dirty="0" err="1">
                <a:solidFill>
                  <a:srgbClr val="091AB7"/>
                </a:solidFill>
                <a:ea typeface="굴림" pitchFamily="50" charset="-127"/>
              </a:rPr>
              <a:t>сифати</a:t>
            </a:r>
            <a:r>
              <a:rPr lang="ru-RU" altLang="ko-KR" sz="2600" b="1" dirty="0">
                <a:solidFill>
                  <a:srgbClr val="091AB7"/>
                </a:solidFill>
                <a:ea typeface="굴림" pitchFamily="50" charset="-127"/>
              </a:rPr>
              <a:t> </a:t>
            </a:r>
            <a:r>
              <a:rPr lang="ru-RU" altLang="ko-KR" sz="2600" b="1" dirty="0" err="1">
                <a:solidFill>
                  <a:srgbClr val="091AB7"/>
                </a:solidFill>
                <a:ea typeface="굴림" pitchFamily="50" charset="-127"/>
              </a:rPr>
              <a:t>дарозмуддати</a:t>
            </a:r>
            <a:r>
              <a:rPr lang="ru-RU" altLang="ko-KR" sz="2600" b="1" dirty="0">
                <a:solidFill>
                  <a:srgbClr val="091AB7"/>
                </a:solidFill>
                <a:ea typeface="굴림" pitchFamily="50" charset="-127"/>
              </a:rPr>
              <a:t> рушди иқтисодӣ</a:t>
            </a:r>
            <a:endParaRPr lang="en-US" altLang="ko-KR" sz="2600" b="1" dirty="0">
              <a:solidFill>
                <a:srgbClr val="091AB7"/>
              </a:solidFill>
              <a:ea typeface="굴림" pitchFamily="50" charset="-127"/>
            </a:endParaRPr>
          </a:p>
        </p:txBody>
      </p:sp>
      <p:sp>
        <p:nvSpPr>
          <p:cNvPr id="3075" name="Rectangle 3"/>
          <p:cNvSpPr>
            <a:spLocks noChangeArrowheads="1"/>
          </p:cNvSpPr>
          <p:nvPr/>
        </p:nvSpPr>
        <p:spPr bwMode="auto">
          <a:xfrm>
            <a:off x="2438400" y="2200291"/>
            <a:ext cx="2133600" cy="843959"/>
          </a:xfrm>
          <a:prstGeom prst="rect">
            <a:avLst/>
          </a:prstGeom>
          <a:solidFill>
            <a:srgbClr val="00CC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sz="1800" b="1" dirty="0" err="1">
                <a:solidFill>
                  <a:prstClr val="white"/>
                </a:solidFill>
              </a:rPr>
              <a:t>Захираҳои</a:t>
            </a:r>
            <a:r>
              <a:rPr lang="ru-RU" sz="1800" b="1" dirty="0">
                <a:solidFill>
                  <a:prstClr val="white"/>
                </a:solidFill>
              </a:rPr>
              <a:t> </a:t>
            </a:r>
            <a:r>
              <a:rPr lang="ru-RU" sz="1800" b="1" dirty="0" err="1">
                <a:solidFill>
                  <a:prstClr val="white"/>
                </a:solidFill>
              </a:rPr>
              <a:t>табӣ</a:t>
            </a:r>
            <a:endParaRPr lang="en-US" sz="1800" b="1" dirty="0">
              <a:solidFill>
                <a:prstClr val="white"/>
              </a:solidFill>
            </a:endParaRPr>
          </a:p>
        </p:txBody>
      </p:sp>
      <p:sp>
        <p:nvSpPr>
          <p:cNvPr id="3076" name="Rectangle 4"/>
          <p:cNvSpPr>
            <a:spLocks noChangeArrowheads="1"/>
          </p:cNvSpPr>
          <p:nvPr/>
        </p:nvSpPr>
        <p:spPr bwMode="auto">
          <a:xfrm>
            <a:off x="2438400" y="897564"/>
            <a:ext cx="2133600" cy="1242138"/>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sz="1800" b="1" dirty="0">
                <a:solidFill>
                  <a:prstClr val="white"/>
                </a:solidFill>
              </a:rPr>
              <a:t>Сармояи </a:t>
            </a:r>
            <a:r>
              <a:rPr lang="ru-RU" sz="1800" b="1" dirty="0" err="1">
                <a:solidFill>
                  <a:prstClr val="white"/>
                </a:solidFill>
              </a:rPr>
              <a:t>инсонӣ</a:t>
            </a:r>
            <a:endParaRPr lang="en-US" sz="1800" b="1" dirty="0">
              <a:solidFill>
                <a:prstClr val="white"/>
              </a:solidFill>
            </a:endParaRPr>
          </a:p>
        </p:txBody>
      </p:sp>
      <p:sp>
        <p:nvSpPr>
          <p:cNvPr id="3077" name="Rectangle 6"/>
          <p:cNvSpPr>
            <a:spLocks noChangeArrowheads="1"/>
          </p:cNvSpPr>
          <p:nvPr/>
        </p:nvSpPr>
        <p:spPr bwMode="auto">
          <a:xfrm>
            <a:off x="5978539" y="951570"/>
            <a:ext cx="3129979" cy="1188132"/>
          </a:xfrm>
          <a:prstGeom prst="rect">
            <a:avLst/>
          </a:prstGeom>
          <a:solidFill>
            <a:srgbClr val="FFFF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endParaRPr lang="ru-RU" sz="1600" dirty="0">
              <a:solidFill>
                <a:prstClr val="black"/>
              </a:solidFill>
            </a:endParaRPr>
          </a:p>
          <a:p>
            <a:pPr algn="just" defTabSz="914175" eaLnBrk="0" fontAlgn="base" hangingPunct="0">
              <a:spcBef>
                <a:spcPct val="0"/>
              </a:spcBef>
              <a:spcAft>
                <a:spcPct val="0"/>
              </a:spcAft>
              <a:defRPr/>
            </a:pPr>
            <a:endParaRPr lang="ru-RU" sz="1600" dirty="0">
              <a:solidFill>
                <a:prstClr val="black"/>
              </a:solidFill>
            </a:endParaRPr>
          </a:p>
          <a:p>
            <a:pPr algn="just" defTabSz="914175" eaLnBrk="0" fontAlgn="base" hangingPunct="0">
              <a:spcBef>
                <a:spcPct val="0"/>
              </a:spcBef>
              <a:spcAft>
                <a:spcPct val="0"/>
              </a:spcAft>
              <a:defRPr/>
            </a:pPr>
            <a:r>
              <a:rPr lang="ru-RU" sz="1600" dirty="0">
                <a:solidFill>
                  <a:prstClr val="black"/>
                </a:solidFill>
              </a:rPr>
              <a:t>Фаъолияти баланд</a:t>
            </a:r>
          </a:p>
          <a:p>
            <a:pPr algn="just" defTabSz="914175" eaLnBrk="0" fontAlgn="base" hangingPunct="0">
              <a:spcBef>
                <a:spcPct val="0"/>
              </a:spcBef>
              <a:spcAft>
                <a:spcPct val="0"/>
              </a:spcAft>
              <a:defRPr/>
            </a:pPr>
            <a:r>
              <a:rPr lang="ru-RU" sz="1600" dirty="0">
                <a:solidFill>
                  <a:prstClr val="black"/>
                </a:solidFill>
              </a:rPr>
              <a:t>  </a:t>
            </a:r>
            <a:r>
              <a:rPr lang="ru-RU" sz="1600" dirty="0" err="1">
                <a:solidFill>
                  <a:prstClr val="black"/>
                </a:solidFill>
              </a:rPr>
              <a:t>мехнат</a:t>
            </a:r>
            <a:endParaRPr lang="ru-RU" sz="1600" dirty="0">
              <a:solidFill>
                <a:prstClr val="black"/>
              </a:solidFill>
            </a:endParaRPr>
          </a:p>
          <a:p>
            <a:pPr algn="just" defTabSz="914175" eaLnBrk="0" fontAlgn="base" hangingPunct="0">
              <a:spcBef>
                <a:spcPct val="0"/>
              </a:spcBef>
              <a:spcAft>
                <a:spcPct val="0"/>
              </a:spcAft>
              <a:defRPr/>
            </a:pPr>
            <a:r>
              <a:rPr lang="ru-RU" sz="1600" dirty="0">
                <a:solidFill>
                  <a:prstClr val="black"/>
                </a:solidFill>
              </a:rPr>
              <a:t>Интегратсияи </a:t>
            </a:r>
            <a:r>
              <a:rPr lang="ru-RU" sz="1600" dirty="0" err="1">
                <a:solidFill>
                  <a:prstClr val="black"/>
                </a:solidFill>
              </a:rPr>
              <a:t>иҷтимоӣ</a:t>
            </a:r>
            <a:endParaRPr lang="ru-RU" sz="1600" dirty="0">
              <a:solidFill>
                <a:prstClr val="black"/>
              </a:solidFill>
            </a:endParaRPr>
          </a:p>
          <a:p>
            <a:pPr algn="just" defTabSz="914175" eaLnBrk="0" fontAlgn="base" hangingPunct="0">
              <a:spcBef>
                <a:spcPct val="0"/>
              </a:spcBef>
              <a:spcAft>
                <a:spcPct val="0"/>
              </a:spcAft>
              <a:defRPr/>
            </a:pPr>
            <a:r>
              <a:rPr lang="ru-RU" sz="1600" dirty="0" err="1">
                <a:solidFill>
                  <a:prstClr val="black"/>
                </a:solidFill>
              </a:rPr>
              <a:t>тақсимоти</a:t>
            </a:r>
            <a:r>
              <a:rPr lang="ru-RU" sz="1600" dirty="0">
                <a:solidFill>
                  <a:prstClr val="black"/>
                </a:solidFill>
              </a:rPr>
              <a:t> </a:t>
            </a:r>
            <a:r>
              <a:rPr lang="ru-RU" sz="1600" dirty="0" err="1">
                <a:solidFill>
                  <a:prstClr val="black"/>
                </a:solidFill>
              </a:rPr>
              <a:t>одилона</a:t>
            </a:r>
            <a:endParaRPr lang="ru-RU" sz="1600" dirty="0">
              <a:solidFill>
                <a:prstClr val="black"/>
              </a:solidFill>
            </a:endParaRPr>
          </a:p>
          <a:p>
            <a:pPr algn="just" defTabSz="914175" eaLnBrk="0" fontAlgn="base" hangingPunct="0">
              <a:spcBef>
                <a:spcPct val="0"/>
              </a:spcBef>
              <a:spcAft>
                <a:spcPct val="0"/>
              </a:spcAft>
              <a:defRPr/>
            </a:pPr>
            <a:r>
              <a:rPr lang="ru-RU" sz="1600" dirty="0" err="1">
                <a:solidFill>
                  <a:prstClr val="black"/>
                </a:solidFill>
              </a:rPr>
              <a:t>даромад</a:t>
            </a:r>
            <a:r>
              <a:rPr lang="ru-RU" sz="1600" dirty="0">
                <a:solidFill>
                  <a:prstClr val="black"/>
                </a:solidFill>
              </a:rPr>
              <a:t> труда</a:t>
            </a:r>
          </a:p>
          <a:p>
            <a:pPr algn="ctr" defTabSz="914175" eaLnBrk="0" fontAlgn="base" hangingPunct="0">
              <a:spcBef>
                <a:spcPct val="0"/>
              </a:spcBef>
              <a:spcAft>
                <a:spcPct val="0"/>
              </a:spcAft>
              <a:defRPr/>
            </a:pPr>
            <a:r>
              <a:rPr lang="ru-RU" sz="1600" dirty="0">
                <a:solidFill>
                  <a:prstClr val="black"/>
                </a:solidFill>
              </a:rPr>
              <a:t>Справедливое распределение </a:t>
            </a:r>
          </a:p>
          <a:p>
            <a:pPr algn="ctr" defTabSz="914175" eaLnBrk="0" fontAlgn="base" hangingPunct="0">
              <a:spcBef>
                <a:spcPct val="0"/>
              </a:spcBef>
              <a:spcAft>
                <a:spcPct val="0"/>
              </a:spcAft>
              <a:defRPr/>
            </a:pPr>
            <a:r>
              <a:rPr lang="ru-RU" sz="1600" dirty="0">
                <a:solidFill>
                  <a:prstClr val="black"/>
                </a:solidFill>
              </a:rPr>
              <a:t>доходов</a:t>
            </a:r>
            <a:endParaRPr lang="en-US" sz="1600" dirty="0">
              <a:solidFill>
                <a:prstClr val="black"/>
              </a:solidFill>
            </a:endParaRPr>
          </a:p>
        </p:txBody>
      </p:sp>
      <p:sp>
        <p:nvSpPr>
          <p:cNvPr id="3080" name="Rectangle 16"/>
          <p:cNvSpPr>
            <a:spLocks noChangeArrowheads="1"/>
          </p:cNvSpPr>
          <p:nvPr/>
        </p:nvSpPr>
        <p:spPr bwMode="auto">
          <a:xfrm>
            <a:off x="5978539" y="2173751"/>
            <a:ext cx="3129979" cy="843959"/>
          </a:xfrm>
          <a:prstGeom prst="rect">
            <a:avLst/>
          </a:prstGeom>
          <a:solidFill>
            <a:srgbClr val="FFFF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sz="1600" dirty="0">
                <a:solidFill>
                  <a:prstClr val="black"/>
                </a:solidFill>
              </a:rPr>
              <a:t>Самаранокии баланд</a:t>
            </a:r>
          </a:p>
          <a:p>
            <a:pPr algn="ctr" defTabSz="914175" eaLnBrk="0" fontAlgn="base" hangingPunct="0">
              <a:spcBef>
                <a:spcPct val="0"/>
              </a:spcBef>
              <a:spcAft>
                <a:spcPct val="0"/>
              </a:spcAft>
              <a:defRPr/>
            </a:pPr>
            <a:r>
              <a:rPr lang="ru-RU" sz="1600" dirty="0">
                <a:solidFill>
                  <a:prstClr val="black"/>
                </a:solidFill>
              </a:rPr>
              <a:t>истифодаи </a:t>
            </a:r>
            <a:r>
              <a:rPr lang="ru-RU" sz="1600" dirty="0" err="1">
                <a:solidFill>
                  <a:prstClr val="black"/>
                </a:solidFill>
              </a:rPr>
              <a:t>захираҳо</a:t>
            </a:r>
            <a:endParaRPr lang="ru-RU" sz="1600" dirty="0">
              <a:solidFill>
                <a:prstClr val="black"/>
              </a:solidFill>
            </a:endParaRPr>
          </a:p>
          <a:p>
            <a:pPr algn="ctr" defTabSz="914175" eaLnBrk="0" fontAlgn="base" hangingPunct="0">
              <a:spcBef>
                <a:spcPct val="0"/>
              </a:spcBef>
              <a:spcAft>
                <a:spcPct val="0"/>
              </a:spcAft>
              <a:defRPr/>
            </a:pPr>
            <a:r>
              <a:rPr lang="ru-RU" sz="1600" dirty="0" err="1">
                <a:solidFill>
                  <a:prstClr val="black"/>
                </a:solidFill>
              </a:rPr>
              <a:t>Устувории</a:t>
            </a:r>
            <a:r>
              <a:rPr lang="ru-RU" sz="1600" dirty="0">
                <a:solidFill>
                  <a:prstClr val="black"/>
                </a:solidFill>
              </a:rPr>
              <a:t> </a:t>
            </a:r>
            <a:r>
              <a:rPr lang="ru-RU" sz="1600" dirty="0" err="1">
                <a:solidFill>
                  <a:prstClr val="black"/>
                </a:solidFill>
              </a:rPr>
              <a:t>экологӣ</a:t>
            </a:r>
            <a:endParaRPr lang="en-US" sz="1600" dirty="0">
              <a:solidFill>
                <a:prstClr val="black"/>
              </a:solidFill>
            </a:endParaRPr>
          </a:p>
        </p:txBody>
      </p:sp>
      <p:sp>
        <p:nvSpPr>
          <p:cNvPr id="3081" name="AutoShape 19"/>
          <p:cNvSpPr>
            <a:spLocks noChangeArrowheads="1"/>
          </p:cNvSpPr>
          <p:nvPr/>
        </p:nvSpPr>
        <p:spPr bwMode="auto">
          <a:xfrm>
            <a:off x="4703889" y="1320417"/>
            <a:ext cx="1254125" cy="394097"/>
          </a:xfrm>
          <a:prstGeom prst="rightArrow">
            <a:avLst>
              <a:gd name="adj1" fmla="val 50000"/>
              <a:gd name="adj2" fmla="val 82143"/>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175" eaLnBrk="0" fontAlgn="base" hangingPunct="0">
              <a:spcBef>
                <a:spcPct val="0"/>
              </a:spcBef>
              <a:spcAft>
                <a:spcPct val="0"/>
              </a:spcAft>
              <a:defRPr/>
            </a:pPr>
            <a:endParaRPr lang="en-US" altLang="ko-KR" sz="1800">
              <a:solidFill>
                <a:srgbClr val="FFFFFF"/>
              </a:solidFill>
              <a:ea typeface="굴림" pitchFamily="50" charset="-127"/>
            </a:endParaRPr>
          </a:p>
        </p:txBody>
      </p:sp>
      <p:sp>
        <p:nvSpPr>
          <p:cNvPr id="3082" name="AutoShape 20"/>
          <p:cNvSpPr>
            <a:spLocks noChangeArrowheads="1"/>
          </p:cNvSpPr>
          <p:nvPr/>
        </p:nvSpPr>
        <p:spPr bwMode="auto">
          <a:xfrm>
            <a:off x="4680027" y="2431971"/>
            <a:ext cx="1254125" cy="394097"/>
          </a:xfrm>
          <a:prstGeom prst="rightArrow">
            <a:avLst>
              <a:gd name="adj1" fmla="val 50000"/>
              <a:gd name="adj2" fmla="val 82143"/>
            </a:avLst>
          </a:prstGeom>
          <a:solidFill>
            <a:srgbClr val="00B05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lvl1pPr>
              <a:defRPr sz="1200">
                <a:solidFill>
                  <a:srgbClr val="000000"/>
                </a:solidFill>
                <a:latin typeface="Helvetica" charset="0"/>
                <a:ea typeface="Helvetica" charset="0"/>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175" eaLnBrk="0" fontAlgn="base" hangingPunct="0">
              <a:spcBef>
                <a:spcPct val="0"/>
              </a:spcBef>
              <a:spcAft>
                <a:spcPct val="0"/>
              </a:spcAft>
              <a:defRPr/>
            </a:pPr>
            <a:endParaRPr lang="en-US" altLang="ko-KR" sz="1800">
              <a:solidFill>
                <a:srgbClr val="FFFFFF"/>
              </a:solidFill>
              <a:ea typeface="굴림" pitchFamily="50" charset="-127"/>
            </a:endParaRPr>
          </a:p>
        </p:txBody>
      </p:sp>
      <p:sp>
        <p:nvSpPr>
          <p:cNvPr id="3083" name="Rectangle 33"/>
          <p:cNvSpPr>
            <a:spLocks noChangeArrowheads="1"/>
          </p:cNvSpPr>
          <p:nvPr/>
        </p:nvSpPr>
        <p:spPr bwMode="auto">
          <a:xfrm>
            <a:off x="2810269" y="3943276"/>
            <a:ext cx="3331763" cy="1014380"/>
          </a:xfrm>
          <a:prstGeom prst="rect">
            <a:avLst/>
          </a:prstGeom>
          <a:solidFill>
            <a:srgbClr val="00B05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dirty="0" err="1">
                <a:solidFill>
                  <a:schemeClr val="accent1"/>
                </a:solidFill>
                <a:effectLst>
                  <a:outerShdw blurRad="38100" dist="38100" dir="2700000" algn="tl">
                    <a:srgbClr val="000000">
                      <a:alpha val="43137"/>
                    </a:srgbClr>
                  </a:outerShdw>
                </a:effectLst>
                <a:latin typeface="Times New Roman Tj" pitchFamily="18" charset="-52"/>
              </a:rPr>
              <a:t>Фанновариҳои</a:t>
            </a:r>
            <a:r>
              <a:rPr lang="ru-RU" dirty="0">
                <a:solidFill>
                  <a:schemeClr val="accent1"/>
                </a:solidFill>
                <a:effectLst>
                  <a:outerShdw blurRad="38100" dist="38100" dir="2700000" algn="tl">
                    <a:srgbClr val="000000">
                      <a:alpha val="43137"/>
                    </a:srgbClr>
                  </a:outerShdw>
                </a:effectLst>
                <a:latin typeface="Times New Roman Tj" pitchFamily="18" charset="-52"/>
              </a:rPr>
              <a:t> баланд</a:t>
            </a:r>
          </a:p>
          <a:p>
            <a:pPr algn="ctr" defTabSz="914175" eaLnBrk="0" fontAlgn="base" hangingPunct="0">
              <a:spcBef>
                <a:spcPct val="0"/>
              </a:spcBef>
              <a:spcAft>
                <a:spcPct val="0"/>
              </a:spcAft>
              <a:defRPr/>
            </a:pPr>
            <a:r>
              <a:rPr lang="ru-RU" dirty="0" err="1">
                <a:solidFill>
                  <a:schemeClr val="accent1"/>
                </a:solidFill>
                <a:effectLst>
                  <a:outerShdw blurRad="38100" dist="38100" dir="2700000" algn="tl">
                    <a:srgbClr val="000000">
                      <a:alpha val="43137"/>
                    </a:srgbClr>
                  </a:outerShdw>
                </a:effectLst>
                <a:latin typeface="Times New Roman Tj" pitchFamily="18" charset="-52"/>
              </a:rPr>
              <a:t>иктисодиёт</a:t>
            </a:r>
            <a:endParaRPr lang="ru-RU" dirty="0">
              <a:solidFill>
                <a:schemeClr val="accent1"/>
              </a:solidFill>
              <a:effectLst>
                <a:outerShdw blurRad="38100" dist="38100" dir="2700000" algn="tl">
                  <a:srgbClr val="000000">
                    <a:alpha val="43137"/>
                  </a:srgbClr>
                </a:outerShdw>
              </a:effectLst>
              <a:latin typeface="Times New Roman Tj" pitchFamily="18" charset="-52"/>
            </a:endParaRPr>
          </a:p>
          <a:p>
            <a:pPr algn="ctr" defTabSz="914175" eaLnBrk="0" fontAlgn="base" hangingPunct="0">
              <a:spcBef>
                <a:spcPct val="0"/>
              </a:spcBef>
              <a:spcAft>
                <a:spcPct val="0"/>
              </a:spcAft>
              <a:defRPr/>
            </a:pPr>
            <a:r>
              <a:rPr lang="ru-RU" dirty="0" err="1">
                <a:solidFill>
                  <a:schemeClr val="accent1"/>
                </a:solidFill>
                <a:effectLst>
                  <a:outerShdw blurRad="38100" dist="38100" dir="2700000" algn="tl">
                    <a:srgbClr val="000000">
                      <a:alpha val="43137"/>
                    </a:srgbClr>
                  </a:outerShdw>
                </a:effectLst>
                <a:latin typeface="Times New Roman Tj" pitchFamily="18" charset="-52"/>
              </a:rPr>
              <a:t>осебпазирии</a:t>
            </a:r>
            <a:r>
              <a:rPr lang="ru-RU" dirty="0">
                <a:solidFill>
                  <a:schemeClr val="accent1"/>
                </a:solidFill>
                <a:effectLst>
                  <a:outerShdw blurRad="38100" dist="38100" dir="2700000" algn="tl">
                    <a:srgbClr val="000000">
                      <a:alpha val="43137"/>
                    </a:srgbClr>
                  </a:outerShdw>
                </a:effectLst>
                <a:latin typeface="Times New Roman Tj" pitchFamily="18" charset="-52"/>
              </a:rPr>
              <a:t> паст</a:t>
            </a:r>
          </a:p>
          <a:p>
            <a:pPr algn="ctr" defTabSz="914175" eaLnBrk="0" fontAlgn="base" hangingPunct="0">
              <a:spcBef>
                <a:spcPct val="0"/>
              </a:spcBef>
              <a:spcAft>
                <a:spcPct val="0"/>
              </a:spcAft>
              <a:defRPr/>
            </a:pPr>
            <a:r>
              <a:rPr lang="ru-RU" dirty="0" err="1">
                <a:solidFill>
                  <a:schemeClr val="accent1"/>
                </a:solidFill>
                <a:effectLst>
                  <a:outerShdw blurRad="38100" dist="38100" dir="2700000" algn="tl">
                    <a:srgbClr val="000000">
                      <a:alpha val="43137"/>
                    </a:srgbClr>
                  </a:outerShdw>
                </a:effectLst>
                <a:latin typeface="Times New Roman Tj" pitchFamily="18" charset="-52"/>
              </a:rPr>
              <a:t>Иктисодиёт</a:t>
            </a:r>
            <a:endParaRPr lang="en-US" dirty="0">
              <a:solidFill>
                <a:schemeClr val="accent1"/>
              </a:solidFill>
              <a:effectLst>
                <a:outerShdw blurRad="38100" dist="38100" dir="2700000" algn="tl">
                  <a:srgbClr val="000000">
                    <a:alpha val="43137"/>
                  </a:srgbClr>
                </a:outerShdw>
              </a:effectLst>
            </a:endParaRPr>
          </a:p>
        </p:txBody>
      </p:sp>
      <p:sp>
        <p:nvSpPr>
          <p:cNvPr id="3084" name="AutoShape 35"/>
          <p:cNvSpPr>
            <a:spLocks noChangeArrowheads="1"/>
          </p:cNvSpPr>
          <p:nvPr/>
        </p:nvSpPr>
        <p:spPr bwMode="auto">
          <a:xfrm rot="-3859633">
            <a:off x="1316747" y="2629813"/>
            <a:ext cx="1543050" cy="2278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823 h 21600"/>
              <a:gd name="T14" fmla="*/ 17603 w 21600"/>
              <a:gd name="T15" fmla="*/ 9335 h 21600"/>
            </a:gdLst>
            <a:ahLst/>
            <a:cxnLst>
              <a:cxn ang="T8">
                <a:pos x="T0" y="T1"/>
              </a:cxn>
              <a:cxn ang="T9">
                <a:pos x="T2" y="T3"/>
              </a:cxn>
              <a:cxn ang="T10">
                <a:pos x="T4" y="T5"/>
              </a:cxn>
              <a:cxn ang="T11">
                <a:pos x="T6" y="T7"/>
              </a:cxn>
            </a:cxnLst>
            <a:rect l="T12" t="T13" r="T14" b="T15"/>
            <a:pathLst>
              <a:path w="21600" h="21600">
                <a:moveTo>
                  <a:pt x="21600" y="6079"/>
                </a:moveTo>
                <a:lnTo>
                  <a:pt x="14138" y="0"/>
                </a:lnTo>
                <a:lnTo>
                  <a:pt x="14138" y="2823"/>
                </a:lnTo>
                <a:lnTo>
                  <a:pt x="12427" y="2823"/>
                </a:lnTo>
                <a:cubicBezTo>
                  <a:pt x="5564" y="2823"/>
                  <a:pt x="0" y="7002"/>
                  <a:pt x="0" y="12158"/>
                </a:cubicBezTo>
                <a:lnTo>
                  <a:pt x="0" y="21600"/>
                </a:lnTo>
                <a:lnTo>
                  <a:pt x="6656" y="21600"/>
                </a:lnTo>
                <a:lnTo>
                  <a:pt x="6656" y="12158"/>
                </a:lnTo>
                <a:cubicBezTo>
                  <a:pt x="6656" y="10599"/>
                  <a:pt x="9240" y="9335"/>
                  <a:pt x="12427" y="9335"/>
                </a:cubicBezTo>
                <a:lnTo>
                  <a:pt x="14138" y="9335"/>
                </a:lnTo>
                <a:lnTo>
                  <a:pt x="14138" y="12158"/>
                </a:lnTo>
                <a:close/>
              </a:path>
            </a:pathLst>
          </a:cu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defTabSz="914175" eaLnBrk="0" fontAlgn="base" hangingPunct="0">
              <a:spcBef>
                <a:spcPct val="0"/>
              </a:spcBef>
              <a:spcAft>
                <a:spcPct val="0"/>
              </a:spcAft>
              <a:defRPr/>
            </a:pPr>
            <a:endParaRPr lang="en-US" sz="1800">
              <a:solidFill>
                <a:prstClr val="white"/>
              </a:solidFill>
            </a:endParaRPr>
          </a:p>
        </p:txBody>
      </p:sp>
      <p:sp>
        <p:nvSpPr>
          <p:cNvPr id="3086" name="AutoShape 39"/>
          <p:cNvSpPr>
            <a:spLocks noChangeArrowheads="1"/>
          </p:cNvSpPr>
          <p:nvPr/>
        </p:nvSpPr>
        <p:spPr bwMode="auto">
          <a:xfrm>
            <a:off x="381000" y="1422462"/>
            <a:ext cx="1905000" cy="1257300"/>
          </a:xfrm>
          <a:prstGeom prst="rightArrow">
            <a:avLst>
              <a:gd name="adj1" fmla="val 50000"/>
              <a:gd name="adj2" fmla="val 28409"/>
            </a:avLst>
          </a:prstGeom>
          <a:solidFill>
            <a:srgbClr val="00B05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r>
              <a:rPr lang="ru-RU" sz="1800" b="1" dirty="0" err="1">
                <a:solidFill>
                  <a:prstClr val="white"/>
                </a:solidFill>
              </a:rPr>
              <a:t>Сармоягузрӣ</a:t>
            </a:r>
            <a:endParaRPr lang="en-US" sz="1800" b="1" dirty="0">
              <a:solidFill>
                <a:prstClr val="white"/>
              </a:solidFill>
            </a:endParaRPr>
          </a:p>
        </p:txBody>
      </p:sp>
      <p:sp>
        <p:nvSpPr>
          <p:cNvPr id="3087" name="AutoShape 40"/>
          <p:cNvSpPr>
            <a:spLocks noChangeArrowheads="1"/>
          </p:cNvSpPr>
          <p:nvPr/>
        </p:nvSpPr>
        <p:spPr bwMode="auto">
          <a:xfrm rot="10800000">
            <a:off x="6068710" y="3086100"/>
            <a:ext cx="2362200" cy="20002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rot="10800000" wrap="none" lIns="91420" tIns="45710" rIns="91420" bIns="45710" anchor="ctr"/>
          <a:lstStyle/>
          <a:p>
            <a:pPr defTabSz="914175" eaLnBrk="0" fontAlgn="base" hangingPunct="0">
              <a:spcBef>
                <a:spcPct val="0"/>
              </a:spcBef>
              <a:spcAft>
                <a:spcPct val="0"/>
              </a:spcAft>
              <a:defRPr/>
            </a:pPr>
            <a:endParaRPr lang="en-US" sz="1800">
              <a:solidFill>
                <a:prstClr val="white"/>
              </a:solidFill>
            </a:endParaRPr>
          </a:p>
        </p:txBody>
      </p:sp>
      <p:sp>
        <p:nvSpPr>
          <p:cNvPr id="7182" name="Rectangle 41"/>
          <p:cNvSpPr>
            <a:spLocks noChangeArrowheads="1"/>
          </p:cNvSpPr>
          <p:nvPr/>
        </p:nvSpPr>
        <p:spPr bwMode="auto">
          <a:xfrm>
            <a:off x="6372201" y="4191937"/>
            <a:ext cx="1967128" cy="9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175" eaLnBrk="0" fontAlgn="base" hangingPunct="0">
              <a:spcBef>
                <a:spcPct val="0"/>
              </a:spcBef>
              <a:spcAft>
                <a:spcPct val="0"/>
              </a:spcAft>
            </a:pPr>
            <a:r>
              <a:rPr lang="ru-RU" altLang="ko-KR" b="1" dirty="0" err="1">
                <a:solidFill>
                  <a:schemeClr val="accent1"/>
                </a:solidFill>
                <a:ea typeface="굴림" pitchFamily="50" charset="-127"/>
              </a:rPr>
              <a:t>Мустахкам</a:t>
            </a:r>
            <a:r>
              <a:rPr lang="ru-RU" altLang="ko-KR" b="1" dirty="0">
                <a:solidFill>
                  <a:schemeClr val="accent1"/>
                </a:solidFill>
                <a:ea typeface="굴림" pitchFamily="50" charset="-127"/>
              </a:rPr>
              <a:t> </a:t>
            </a:r>
            <a:r>
              <a:rPr lang="ru-RU" altLang="ko-KR" b="1" dirty="0" err="1">
                <a:solidFill>
                  <a:schemeClr val="accent1"/>
                </a:solidFill>
                <a:ea typeface="굴림" pitchFamily="50" charset="-127"/>
              </a:rPr>
              <a:t>намудани</a:t>
            </a:r>
            <a:r>
              <a:rPr lang="ru-RU" altLang="ko-KR" b="1" dirty="0">
                <a:solidFill>
                  <a:schemeClr val="accent1"/>
                </a:solidFill>
                <a:ea typeface="굴림" pitchFamily="50" charset="-127"/>
              </a:rPr>
              <a:t> </a:t>
            </a:r>
            <a:r>
              <a:rPr lang="ru-RU" altLang="ko-KR" b="1" dirty="0" err="1">
                <a:solidFill>
                  <a:schemeClr val="accent1"/>
                </a:solidFill>
                <a:ea typeface="굴림" pitchFamily="50" charset="-127"/>
              </a:rPr>
              <a:t>устувории</a:t>
            </a:r>
            <a:r>
              <a:rPr lang="ru-RU" altLang="ko-KR" b="1" dirty="0">
                <a:solidFill>
                  <a:schemeClr val="accent1"/>
                </a:solidFill>
                <a:ea typeface="굴림" pitchFamily="50" charset="-127"/>
              </a:rPr>
              <a:t> </a:t>
            </a:r>
            <a:r>
              <a:rPr lang="ru-RU" altLang="ko-KR" b="1" dirty="0" err="1">
                <a:solidFill>
                  <a:schemeClr val="accent1"/>
                </a:solidFill>
                <a:ea typeface="굴림" pitchFamily="50" charset="-127"/>
              </a:rPr>
              <a:t>иктисодй</a:t>
            </a:r>
            <a:endParaRPr lang="en-US" altLang="ko-KR" b="1" dirty="0">
              <a:solidFill>
                <a:schemeClr val="accent1"/>
              </a:solidFill>
              <a:ea typeface="굴림" pitchFamily="50" charset="-127"/>
            </a:endParaRPr>
          </a:p>
        </p:txBody>
      </p:sp>
      <p:sp>
        <p:nvSpPr>
          <p:cNvPr id="2" name="Rectangle 41">
            <a:extLst>
              <a:ext uri="{FF2B5EF4-FFF2-40B4-BE49-F238E27FC236}">
                <a16:creationId xmlns:a16="http://schemas.microsoft.com/office/drawing/2014/main" id="{32EA2ABC-F586-069F-62F4-7FBEEEBD7EE9}"/>
              </a:ext>
            </a:extLst>
          </p:cNvPr>
          <p:cNvSpPr>
            <a:spLocks noChangeArrowheads="1"/>
          </p:cNvSpPr>
          <p:nvPr/>
        </p:nvSpPr>
        <p:spPr bwMode="auto">
          <a:xfrm>
            <a:off x="1368876" y="3226669"/>
            <a:ext cx="615513" cy="105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20" tIns="45710" rIns="91420" bIns="45710">
            <a:spAutoFit/>
          </a:bodyP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defTabSz="914175" eaLnBrk="0" fontAlgn="base" hangingPunct="0">
              <a:spcBef>
                <a:spcPct val="0"/>
              </a:spcBef>
              <a:spcAft>
                <a:spcPct val="0"/>
              </a:spcAft>
            </a:pPr>
            <a:r>
              <a:rPr lang="ru-RU" altLang="ko-KR" b="1" dirty="0">
                <a:solidFill>
                  <a:prstClr val="white"/>
                </a:solidFill>
                <a:ea typeface="굴림" pitchFamily="50" charset="-127"/>
              </a:rPr>
              <a:t>Рушди </a:t>
            </a:r>
            <a:r>
              <a:rPr lang="ru-RU" altLang="ko-KR" b="1" dirty="0" err="1">
                <a:solidFill>
                  <a:prstClr val="white"/>
                </a:solidFill>
                <a:ea typeface="굴림" pitchFamily="50" charset="-127"/>
              </a:rPr>
              <a:t>устувор</a:t>
            </a:r>
            <a:r>
              <a:rPr lang="ru-RU" altLang="ko-KR" b="1" dirty="0">
                <a:solidFill>
                  <a:prstClr val="white"/>
                </a:solidFill>
                <a:ea typeface="굴림" pitchFamily="50" charset="-127"/>
              </a:rPr>
              <a:t> </a:t>
            </a:r>
            <a:endParaRPr lang="en-US" altLang="ko-KR" b="1" dirty="0">
              <a:solidFill>
                <a:prstClr val="white"/>
              </a:solidFill>
              <a:ea typeface="굴림" pitchFamily="50" charset="-127"/>
            </a:endParaRPr>
          </a:p>
        </p:txBody>
      </p:sp>
      <p:sp>
        <p:nvSpPr>
          <p:cNvPr id="15" name="AutoShape 10"/>
          <p:cNvSpPr>
            <a:spLocks noChangeArrowheads="1"/>
          </p:cNvSpPr>
          <p:nvPr/>
        </p:nvSpPr>
        <p:spPr bwMode="auto">
          <a:xfrm>
            <a:off x="2906" y="-124409"/>
            <a:ext cx="1502433" cy="789993"/>
          </a:xfrm>
          <a:prstGeom prst="rightArrow">
            <a:avLst>
              <a:gd name="adj1" fmla="val 50000"/>
              <a:gd name="adj2" fmla="val 2727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endParaRPr lang="en-US" sz="1200" b="1" dirty="0">
              <a:solidFill>
                <a:prstClr val="white"/>
              </a:solidFill>
            </a:endParaRPr>
          </a:p>
        </p:txBody>
      </p:sp>
    </p:spTree>
    <p:extLst>
      <p:ext uri="{BB962C8B-B14F-4D97-AF65-F5344CB8AC3E}">
        <p14:creationId xmlns:p14="http://schemas.microsoft.com/office/powerpoint/2010/main" val="2799200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107234"/>
            <a:ext cx="7080448" cy="1200150"/>
          </a:xfrm>
        </p:spPr>
        <p:txBody>
          <a:bodyPr>
            <a:normAutofit fontScale="90000"/>
          </a:bodyPr>
          <a:lstStyle/>
          <a:p>
            <a:pPr eaLnBrk="1" hangingPunct="1"/>
            <a:br>
              <a:rPr lang="ru-RU" altLang="ko-KR" sz="4000" b="1" dirty="0">
                <a:solidFill>
                  <a:srgbClr val="0070C0"/>
                </a:solidFill>
              </a:rPr>
            </a:br>
            <a:r>
              <a:rPr lang="ru-RU" altLang="ko-KR" sz="4000" b="1" dirty="0">
                <a:solidFill>
                  <a:srgbClr val="0070C0"/>
                </a:solidFill>
              </a:rPr>
              <a:t>Модели SD (</a:t>
            </a:r>
            <a:r>
              <a:rPr lang="en-US" altLang="ko-KR" sz="4000" b="1" dirty="0">
                <a:solidFill>
                  <a:srgbClr val="0070C0"/>
                </a:solidFill>
              </a:rPr>
              <a:t>sustainable development)</a:t>
            </a:r>
            <a:r>
              <a:rPr lang="ru-RU" altLang="ko-KR" sz="4000" b="1" dirty="0">
                <a:solidFill>
                  <a:srgbClr val="0070C0"/>
                </a:solidFill>
              </a:rPr>
              <a:t>: </a:t>
            </a:r>
            <a:r>
              <a:rPr lang="ru-RU" altLang="ko-KR" sz="4000" b="1" dirty="0" err="1">
                <a:solidFill>
                  <a:srgbClr val="0070C0"/>
                </a:solidFill>
              </a:rPr>
              <a:t>фарогир</a:t>
            </a:r>
            <a:r>
              <a:rPr lang="ru-RU" altLang="ko-KR" sz="4000" b="1" dirty="0">
                <a:solidFill>
                  <a:srgbClr val="0070C0"/>
                </a:solidFill>
              </a:rPr>
              <a:t>* ва рушди  </a:t>
            </a:r>
            <a:r>
              <a:rPr lang="ru-RU" altLang="ko-KR" sz="4000" b="1" dirty="0" err="1">
                <a:solidFill>
                  <a:srgbClr val="0070C0"/>
                </a:solidFill>
              </a:rPr>
              <a:t>сабз</a:t>
            </a:r>
            <a:endParaRPr lang="en-US" altLang="ko-KR" sz="4000" b="1" dirty="0">
              <a:solidFill>
                <a:srgbClr val="0070C0"/>
              </a:solidFill>
            </a:endParaRPr>
          </a:p>
        </p:txBody>
      </p:sp>
      <p:sp>
        <p:nvSpPr>
          <p:cNvPr id="19459" name="AutoShape 5"/>
          <p:cNvSpPr>
            <a:spLocks noChangeArrowheads="1"/>
          </p:cNvSpPr>
          <p:nvPr/>
        </p:nvSpPr>
        <p:spPr bwMode="auto">
          <a:xfrm>
            <a:off x="218732" y="1771650"/>
            <a:ext cx="1905001" cy="514350"/>
          </a:xfrm>
          <a:prstGeom prst="rightArrow">
            <a:avLst>
              <a:gd name="adj1" fmla="val 50000"/>
              <a:gd name="adj2" fmla="val 58333"/>
            </a:avLst>
          </a:prstGeom>
          <a:solidFill>
            <a:srgbClr val="0070C0"/>
          </a:solidFill>
          <a:ln w="9525">
            <a:solidFill>
              <a:schemeClr val="tx1"/>
            </a:solidFill>
            <a:miter lim="800000"/>
            <a:headEnd/>
            <a:tailEnd/>
          </a:ln>
        </p:spPr>
        <p:txBody>
          <a:bodyPr wrap="none" lIns="91420" tIns="45710" rIns="91420" bIns="45710" anchor="ctr"/>
          <a:lstStyle/>
          <a:p>
            <a:pPr algn="ctr" defTabSz="914175" eaLnBrk="0" fontAlgn="base" hangingPunct="0">
              <a:spcBef>
                <a:spcPct val="0"/>
              </a:spcBef>
              <a:spcAft>
                <a:spcPct val="0"/>
              </a:spcAft>
            </a:pPr>
            <a:endParaRPr lang="ko-KR" altLang="ko-KR" sz="1800" b="1">
              <a:solidFill>
                <a:prstClr val="black"/>
              </a:solidFill>
            </a:endParaRPr>
          </a:p>
        </p:txBody>
      </p:sp>
      <p:sp>
        <p:nvSpPr>
          <p:cNvPr id="19460" name="Rectangle 6"/>
          <p:cNvSpPr>
            <a:spLocks noChangeArrowheads="1"/>
          </p:cNvSpPr>
          <p:nvPr/>
        </p:nvSpPr>
        <p:spPr bwMode="auto">
          <a:xfrm>
            <a:off x="2377302" y="3600450"/>
            <a:ext cx="1734769" cy="514350"/>
          </a:xfrm>
          <a:prstGeom prst="rect">
            <a:avLst/>
          </a:prstGeom>
          <a:solidFill>
            <a:srgbClr val="305D7E"/>
          </a:solidFill>
          <a:ln w="9525">
            <a:solidFill>
              <a:schemeClr val="tx1"/>
            </a:solidFill>
            <a:miter lim="800000"/>
            <a:headEnd/>
            <a:tailEnd/>
          </a:ln>
        </p:spPr>
        <p:txBody>
          <a:bodyPr wrap="none" lIns="91420" tIns="45710" rIns="91420" bIns="45710" anchor="ctr"/>
          <a:lstStyle/>
          <a:p>
            <a:pPr algn="ctr" defTabSz="914175" eaLnBrk="0" fontAlgn="base" hangingPunct="0">
              <a:spcBef>
                <a:spcPct val="0"/>
              </a:spcBef>
              <a:spcAft>
                <a:spcPct val="0"/>
              </a:spcAft>
            </a:pPr>
            <a:r>
              <a:rPr lang="ru-RU" altLang="ko-KR" sz="1600" b="1" dirty="0" err="1">
                <a:solidFill>
                  <a:prstClr val="white"/>
                </a:solidFill>
              </a:rPr>
              <a:t>Захираҳои</a:t>
            </a:r>
            <a:r>
              <a:rPr lang="ru-RU" altLang="ko-KR" sz="1600" b="1" dirty="0">
                <a:solidFill>
                  <a:prstClr val="white"/>
                </a:solidFill>
              </a:rPr>
              <a:t> </a:t>
            </a:r>
            <a:r>
              <a:rPr lang="ru-RU" altLang="ko-KR" sz="1600" b="1" dirty="0" err="1">
                <a:solidFill>
                  <a:prstClr val="white"/>
                </a:solidFill>
              </a:rPr>
              <a:t>табӣ</a:t>
            </a:r>
            <a:endParaRPr lang="en-US" altLang="ko-KR" sz="1600" b="1" dirty="0">
              <a:solidFill>
                <a:prstClr val="white"/>
              </a:solidFill>
            </a:endParaRPr>
          </a:p>
        </p:txBody>
      </p:sp>
      <p:sp>
        <p:nvSpPr>
          <p:cNvPr id="19461" name="Rectangle 7"/>
          <p:cNvSpPr>
            <a:spLocks noChangeArrowheads="1"/>
          </p:cNvSpPr>
          <p:nvPr/>
        </p:nvSpPr>
        <p:spPr bwMode="auto">
          <a:xfrm>
            <a:off x="2206832" y="1769918"/>
            <a:ext cx="1861125" cy="514350"/>
          </a:xfrm>
          <a:prstGeom prst="rect">
            <a:avLst/>
          </a:prstGeom>
          <a:solidFill>
            <a:srgbClr val="305D7E"/>
          </a:solidFill>
          <a:ln w="9525">
            <a:solidFill>
              <a:schemeClr val="tx1"/>
            </a:solidFill>
            <a:miter lim="800000"/>
            <a:headEnd/>
            <a:tailEnd/>
          </a:ln>
        </p:spPr>
        <p:txBody>
          <a:bodyPr wrap="none" lIns="91420" tIns="45710" rIns="91420" bIns="45710" anchor="ctr"/>
          <a:lstStyle/>
          <a:p>
            <a:pPr algn="ctr" defTabSz="914175" eaLnBrk="0" fontAlgn="base" hangingPunct="0">
              <a:spcBef>
                <a:spcPct val="0"/>
              </a:spcBef>
              <a:spcAft>
                <a:spcPct val="0"/>
              </a:spcAft>
            </a:pPr>
            <a:r>
              <a:rPr lang="ru-RU" altLang="ko-KR" sz="1800" b="1" dirty="0">
                <a:solidFill>
                  <a:prstClr val="white"/>
                </a:solidFill>
              </a:rPr>
              <a:t>Сармояи </a:t>
            </a:r>
            <a:r>
              <a:rPr lang="ru-RU" altLang="ko-KR" sz="1800" b="1" dirty="0" err="1">
                <a:solidFill>
                  <a:prstClr val="white"/>
                </a:solidFill>
              </a:rPr>
              <a:t>инсонӣ</a:t>
            </a:r>
            <a:endParaRPr lang="en-US" altLang="ko-KR" sz="1800" b="1" dirty="0">
              <a:solidFill>
                <a:prstClr val="white"/>
              </a:solidFill>
            </a:endParaRPr>
          </a:p>
        </p:txBody>
      </p:sp>
      <p:sp>
        <p:nvSpPr>
          <p:cNvPr id="19462" name="Rectangle 12"/>
          <p:cNvSpPr>
            <a:spLocks noChangeArrowheads="1"/>
          </p:cNvSpPr>
          <p:nvPr/>
        </p:nvSpPr>
        <p:spPr bwMode="auto">
          <a:xfrm>
            <a:off x="0" y="1885951"/>
            <a:ext cx="1981198" cy="707866"/>
          </a:xfrm>
          <a:prstGeom prst="rect">
            <a:avLst/>
          </a:prstGeom>
          <a:noFill/>
          <a:ln w="9525">
            <a:noFill/>
            <a:miter lim="800000"/>
            <a:headEnd/>
            <a:tailEnd/>
          </a:ln>
        </p:spPr>
        <p:txBody>
          <a:bodyPr wrap="square" lIns="91420" tIns="45710" rIns="91420" bIns="45710">
            <a:spAutoFit/>
          </a:bodyPr>
          <a:lstStyle/>
          <a:p>
            <a:pPr defTabSz="914175" eaLnBrk="0" fontAlgn="base" hangingPunct="0">
              <a:spcBef>
                <a:spcPct val="0"/>
              </a:spcBef>
              <a:spcAft>
                <a:spcPct val="0"/>
              </a:spcAft>
            </a:pPr>
            <a:r>
              <a:rPr lang="ru-RU" altLang="ko-KR" sz="2000" b="1" dirty="0">
                <a:solidFill>
                  <a:prstClr val="black"/>
                </a:solidFill>
              </a:rPr>
              <a:t>  Сармоягузорӣ</a:t>
            </a:r>
            <a:endParaRPr lang="en-US" altLang="ko-KR" sz="1800" b="1" dirty="0">
              <a:solidFill>
                <a:prstClr val="black"/>
              </a:solidFill>
            </a:endParaRPr>
          </a:p>
        </p:txBody>
      </p:sp>
      <p:sp>
        <p:nvSpPr>
          <p:cNvPr id="19463" name="AutoShape 13"/>
          <p:cNvSpPr>
            <a:spLocks noChangeArrowheads="1"/>
          </p:cNvSpPr>
          <p:nvPr/>
        </p:nvSpPr>
        <p:spPr bwMode="auto">
          <a:xfrm>
            <a:off x="4174232" y="1714500"/>
            <a:ext cx="685800" cy="571500"/>
          </a:xfrm>
          <a:prstGeom prst="rightArrow">
            <a:avLst>
              <a:gd name="adj1" fmla="val 50000"/>
              <a:gd name="adj2" fmla="val 25000"/>
            </a:avLst>
          </a:prstGeom>
          <a:solidFill>
            <a:srgbClr val="00CC00"/>
          </a:solidFill>
          <a:ln w="9525">
            <a:solidFill>
              <a:schemeClr val="tx1"/>
            </a:solidFill>
            <a:miter lim="800000"/>
            <a:headEnd/>
            <a:tailEnd/>
          </a:ln>
        </p:spPr>
        <p:txBody>
          <a:bodyPr wrap="none" lIns="91420" tIns="45710" rIns="91420" bIns="45710" anchor="ctr"/>
          <a:lstStyle/>
          <a:p>
            <a:pPr defTabSz="914175" eaLnBrk="0" fontAlgn="base" hangingPunct="0">
              <a:spcBef>
                <a:spcPct val="0"/>
              </a:spcBef>
              <a:spcAft>
                <a:spcPct val="0"/>
              </a:spcAft>
            </a:pPr>
            <a:endParaRPr lang="ko-KR" altLang="ko-KR" sz="1800">
              <a:solidFill>
                <a:prstClr val="black"/>
              </a:solidFill>
            </a:endParaRPr>
          </a:p>
        </p:txBody>
      </p:sp>
      <p:sp>
        <p:nvSpPr>
          <p:cNvPr id="19464" name="Rectangle 15"/>
          <p:cNvSpPr>
            <a:spLocks noChangeArrowheads="1"/>
          </p:cNvSpPr>
          <p:nvPr/>
        </p:nvSpPr>
        <p:spPr bwMode="auto">
          <a:xfrm>
            <a:off x="4920675" y="1726623"/>
            <a:ext cx="2286000" cy="514350"/>
          </a:xfrm>
          <a:prstGeom prst="rect">
            <a:avLst/>
          </a:prstGeom>
          <a:solidFill>
            <a:srgbClr val="99FFCC"/>
          </a:solidFill>
          <a:ln w="9525">
            <a:solidFill>
              <a:schemeClr val="tx1"/>
            </a:solidFill>
            <a:miter lim="800000"/>
            <a:headEnd/>
            <a:tailEnd/>
          </a:ln>
        </p:spPr>
        <p:txBody>
          <a:bodyPr wrap="none" lIns="91420" tIns="45710" rIns="91420" bIns="45710" anchor="ctr"/>
          <a:lstStyle/>
          <a:p>
            <a:pPr algn="ctr" defTabSz="914175" eaLnBrk="0" fontAlgn="base" hangingPunct="0">
              <a:spcBef>
                <a:spcPct val="0"/>
              </a:spcBef>
              <a:spcAft>
                <a:spcPct val="0"/>
              </a:spcAft>
            </a:pPr>
            <a:r>
              <a:rPr lang="ru-RU" altLang="ko-KR" b="1" dirty="0" err="1">
                <a:solidFill>
                  <a:prstClr val="black"/>
                </a:solidFill>
              </a:rPr>
              <a:t>фарогир</a:t>
            </a:r>
            <a:endParaRPr lang="ru-RU" altLang="ko-KR" b="1" dirty="0">
              <a:solidFill>
                <a:prstClr val="black"/>
              </a:solidFill>
            </a:endParaRPr>
          </a:p>
          <a:p>
            <a:pPr algn="ctr" defTabSz="914175" eaLnBrk="0" fontAlgn="base" hangingPunct="0">
              <a:spcBef>
                <a:spcPct val="0"/>
              </a:spcBef>
              <a:spcAft>
                <a:spcPct val="0"/>
              </a:spcAft>
            </a:pPr>
            <a:r>
              <a:rPr lang="ru-RU" altLang="ko-KR" b="1" dirty="0">
                <a:solidFill>
                  <a:prstClr val="black"/>
                </a:solidFill>
              </a:rPr>
              <a:t>(барои </a:t>
            </a:r>
            <a:r>
              <a:rPr lang="ru-RU" altLang="ko-KR" b="1" dirty="0" err="1">
                <a:solidFill>
                  <a:prstClr val="black"/>
                </a:solidFill>
              </a:rPr>
              <a:t>одамон</a:t>
            </a:r>
            <a:r>
              <a:rPr lang="ru-RU" altLang="ko-KR" b="1" dirty="0">
                <a:solidFill>
                  <a:prstClr val="black"/>
                </a:solidFill>
              </a:rPr>
              <a:t>) </a:t>
            </a:r>
            <a:r>
              <a:rPr lang="ru-RU" altLang="ko-KR" b="1" dirty="0" err="1">
                <a:solidFill>
                  <a:prstClr val="black"/>
                </a:solidFill>
              </a:rPr>
              <a:t>афзоиш</a:t>
            </a:r>
            <a:endParaRPr lang="en-US" altLang="ko-KR" b="1" dirty="0">
              <a:solidFill>
                <a:prstClr val="black"/>
              </a:solidFill>
            </a:endParaRPr>
          </a:p>
        </p:txBody>
      </p:sp>
      <p:sp>
        <p:nvSpPr>
          <p:cNvPr id="19465" name="Rectangle 16"/>
          <p:cNvSpPr>
            <a:spLocks noChangeArrowheads="1"/>
          </p:cNvSpPr>
          <p:nvPr/>
        </p:nvSpPr>
        <p:spPr bwMode="auto">
          <a:xfrm>
            <a:off x="4969057" y="3600450"/>
            <a:ext cx="2286000" cy="514350"/>
          </a:xfrm>
          <a:prstGeom prst="rect">
            <a:avLst/>
          </a:prstGeom>
          <a:solidFill>
            <a:srgbClr val="00FF99"/>
          </a:solidFill>
          <a:ln w="9525">
            <a:solidFill>
              <a:srgbClr val="3399FF"/>
            </a:solidFill>
            <a:miter lim="800000"/>
            <a:headEnd/>
            <a:tailEnd/>
          </a:ln>
        </p:spPr>
        <p:txBody>
          <a:bodyPr wrap="none" lIns="91420" tIns="45710" rIns="91420" bIns="45710" anchor="ctr"/>
          <a:lstStyle/>
          <a:p>
            <a:pPr algn="ctr" defTabSz="914175" eaLnBrk="0" fontAlgn="base" hangingPunct="0">
              <a:spcBef>
                <a:spcPct val="0"/>
              </a:spcBef>
              <a:spcAft>
                <a:spcPct val="0"/>
              </a:spcAft>
            </a:pPr>
            <a:r>
              <a:rPr lang="ru-RU" altLang="ko-KR" sz="1800" b="1" dirty="0" err="1">
                <a:solidFill>
                  <a:prstClr val="black"/>
                </a:solidFill>
              </a:rPr>
              <a:t>экологӣ</a:t>
            </a:r>
            <a:r>
              <a:rPr lang="ru-RU" altLang="ko-KR" sz="1800" b="1" dirty="0">
                <a:solidFill>
                  <a:prstClr val="black"/>
                </a:solidFill>
              </a:rPr>
              <a:t> </a:t>
            </a:r>
            <a:r>
              <a:rPr lang="ru-RU" altLang="ko-KR" sz="1800" b="1" dirty="0" err="1">
                <a:solidFill>
                  <a:prstClr val="black"/>
                </a:solidFill>
              </a:rPr>
              <a:t>тоза</a:t>
            </a:r>
            <a:endParaRPr lang="ru-RU" altLang="ko-KR" sz="1800" b="1" dirty="0">
              <a:solidFill>
                <a:prstClr val="black"/>
              </a:solidFill>
            </a:endParaRPr>
          </a:p>
          <a:p>
            <a:pPr algn="ctr" defTabSz="914175" eaLnBrk="0" fontAlgn="base" hangingPunct="0">
              <a:spcBef>
                <a:spcPct val="0"/>
              </a:spcBef>
              <a:spcAft>
                <a:spcPct val="0"/>
              </a:spcAft>
            </a:pPr>
            <a:r>
              <a:rPr lang="ru-RU" altLang="ko-KR" sz="1800" b="1" dirty="0">
                <a:solidFill>
                  <a:prstClr val="black"/>
                </a:solidFill>
              </a:rPr>
              <a:t>(</a:t>
            </a:r>
            <a:r>
              <a:rPr lang="ru-RU" altLang="ko-KR" sz="1800" b="1" dirty="0" err="1">
                <a:solidFill>
                  <a:prstClr val="black"/>
                </a:solidFill>
              </a:rPr>
              <a:t>сабз</a:t>
            </a:r>
            <a:r>
              <a:rPr lang="ru-RU" altLang="ko-KR" sz="1800" b="1" dirty="0">
                <a:solidFill>
                  <a:prstClr val="black"/>
                </a:solidFill>
              </a:rPr>
              <a:t>) </a:t>
            </a:r>
            <a:r>
              <a:rPr lang="ru-RU" altLang="ko-KR" sz="1800" b="1" dirty="0" err="1">
                <a:solidFill>
                  <a:prstClr val="black"/>
                </a:solidFill>
              </a:rPr>
              <a:t>афзоиш</a:t>
            </a:r>
            <a:endParaRPr lang="en-US" altLang="ko-KR" sz="1800" b="1" dirty="0">
              <a:solidFill>
                <a:prstClr val="black"/>
              </a:solidFill>
            </a:endParaRPr>
          </a:p>
        </p:txBody>
      </p:sp>
      <p:sp>
        <p:nvSpPr>
          <p:cNvPr id="19466" name="Line 19"/>
          <p:cNvSpPr>
            <a:spLocks noChangeShapeType="1"/>
          </p:cNvSpPr>
          <p:nvPr/>
        </p:nvSpPr>
        <p:spPr bwMode="auto">
          <a:xfrm>
            <a:off x="5181600" y="2857500"/>
            <a:ext cx="457200" cy="0"/>
          </a:xfrm>
          <a:prstGeom prst="line">
            <a:avLst/>
          </a:prstGeom>
          <a:noFill/>
          <a:ln w="31750">
            <a:solidFill>
              <a:schemeClr val="tx1"/>
            </a:solidFill>
            <a:round/>
            <a:headEnd/>
            <a:tailEnd/>
          </a:ln>
        </p:spPr>
        <p:txBody>
          <a:bodyPr lIns="91420" tIns="45710" rIns="91420" bIns="45710"/>
          <a:lstStyle/>
          <a:p>
            <a:pPr defTabSz="914175" eaLnBrk="0" fontAlgn="base" hangingPunct="0">
              <a:spcBef>
                <a:spcPct val="0"/>
              </a:spcBef>
              <a:spcAft>
                <a:spcPct val="0"/>
              </a:spcAft>
            </a:pPr>
            <a:endParaRPr lang="en-US" sz="1800">
              <a:solidFill>
                <a:prstClr val="black"/>
              </a:solidFill>
            </a:endParaRPr>
          </a:p>
        </p:txBody>
      </p:sp>
      <p:sp>
        <p:nvSpPr>
          <p:cNvPr id="19467" name="Line 20"/>
          <p:cNvSpPr>
            <a:spLocks noChangeShapeType="1"/>
          </p:cNvSpPr>
          <p:nvPr/>
        </p:nvSpPr>
        <p:spPr bwMode="auto">
          <a:xfrm>
            <a:off x="5410200" y="2686050"/>
            <a:ext cx="0" cy="342900"/>
          </a:xfrm>
          <a:prstGeom prst="line">
            <a:avLst/>
          </a:prstGeom>
          <a:noFill/>
          <a:ln w="31750">
            <a:solidFill>
              <a:schemeClr val="tx1"/>
            </a:solidFill>
            <a:round/>
            <a:headEnd/>
            <a:tailEnd/>
          </a:ln>
        </p:spPr>
        <p:txBody>
          <a:bodyPr lIns="91420" tIns="45710" rIns="91420" bIns="45710"/>
          <a:lstStyle/>
          <a:p>
            <a:pPr defTabSz="914175" eaLnBrk="0" fontAlgn="base" hangingPunct="0">
              <a:spcBef>
                <a:spcPct val="0"/>
              </a:spcBef>
              <a:spcAft>
                <a:spcPct val="0"/>
              </a:spcAft>
            </a:pPr>
            <a:endParaRPr lang="en-US" sz="1800">
              <a:solidFill>
                <a:prstClr val="black"/>
              </a:solidFill>
            </a:endParaRPr>
          </a:p>
        </p:txBody>
      </p:sp>
      <p:sp>
        <p:nvSpPr>
          <p:cNvPr id="19468" name="AutoShape 13"/>
          <p:cNvSpPr>
            <a:spLocks noChangeArrowheads="1"/>
          </p:cNvSpPr>
          <p:nvPr/>
        </p:nvSpPr>
        <p:spPr bwMode="auto">
          <a:xfrm>
            <a:off x="4169118" y="3521891"/>
            <a:ext cx="685800" cy="571500"/>
          </a:xfrm>
          <a:prstGeom prst="rightArrow">
            <a:avLst>
              <a:gd name="adj1" fmla="val 50000"/>
              <a:gd name="adj2" fmla="val 25000"/>
            </a:avLst>
          </a:prstGeom>
          <a:solidFill>
            <a:srgbClr val="00CC00"/>
          </a:solidFill>
          <a:ln w="9525">
            <a:solidFill>
              <a:schemeClr val="tx1"/>
            </a:solidFill>
            <a:miter lim="800000"/>
            <a:headEnd/>
            <a:tailEnd/>
          </a:ln>
        </p:spPr>
        <p:txBody>
          <a:bodyPr wrap="none" lIns="91420" tIns="45710" rIns="91420" bIns="45710" anchor="ctr"/>
          <a:lstStyle/>
          <a:p>
            <a:pPr defTabSz="914175" eaLnBrk="0" fontAlgn="base" hangingPunct="0">
              <a:spcBef>
                <a:spcPct val="0"/>
              </a:spcBef>
              <a:spcAft>
                <a:spcPct val="0"/>
              </a:spcAft>
            </a:pPr>
            <a:endParaRPr lang="ko-KR" altLang="ko-KR" sz="1800">
              <a:solidFill>
                <a:prstClr val="black"/>
              </a:solidFill>
            </a:endParaRPr>
          </a:p>
        </p:txBody>
      </p:sp>
      <p:sp>
        <p:nvSpPr>
          <p:cNvPr id="19469" name="AutoShape 5"/>
          <p:cNvSpPr>
            <a:spLocks noChangeArrowheads="1"/>
          </p:cNvSpPr>
          <p:nvPr/>
        </p:nvSpPr>
        <p:spPr bwMode="auto">
          <a:xfrm>
            <a:off x="6477000" y="2571750"/>
            <a:ext cx="914400" cy="628650"/>
          </a:xfrm>
          <a:prstGeom prst="rightArrow">
            <a:avLst>
              <a:gd name="adj1" fmla="val 26676"/>
              <a:gd name="adj2" fmla="val 26924"/>
            </a:avLst>
          </a:prstGeom>
          <a:solidFill>
            <a:srgbClr val="99FFCC"/>
          </a:solidFill>
          <a:ln w="9525">
            <a:solidFill>
              <a:schemeClr val="tx1"/>
            </a:solidFill>
            <a:miter lim="800000"/>
            <a:headEnd/>
            <a:tailEnd/>
          </a:ln>
        </p:spPr>
        <p:txBody>
          <a:bodyPr wrap="none" lIns="91420" tIns="45710" rIns="91420" bIns="45710" anchor="ctr"/>
          <a:lstStyle/>
          <a:p>
            <a:pPr algn="ctr" defTabSz="914175" eaLnBrk="0" fontAlgn="base" hangingPunct="0">
              <a:spcBef>
                <a:spcPct val="0"/>
              </a:spcBef>
              <a:spcAft>
                <a:spcPct val="0"/>
              </a:spcAft>
            </a:pPr>
            <a:endParaRPr lang="ko-KR" altLang="ko-KR" sz="1800" b="1">
              <a:solidFill>
                <a:prstClr val="black"/>
              </a:solidFill>
            </a:endParaRPr>
          </a:p>
        </p:txBody>
      </p:sp>
      <p:sp>
        <p:nvSpPr>
          <p:cNvPr id="19470" name="Rectangle 7"/>
          <p:cNvSpPr>
            <a:spLocks noChangeArrowheads="1"/>
          </p:cNvSpPr>
          <p:nvPr/>
        </p:nvSpPr>
        <p:spPr bwMode="auto">
          <a:xfrm>
            <a:off x="7696200" y="2628900"/>
            <a:ext cx="1066800" cy="514350"/>
          </a:xfrm>
          <a:prstGeom prst="rect">
            <a:avLst/>
          </a:prstGeom>
          <a:solidFill>
            <a:srgbClr val="99FFCC"/>
          </a:solidFill>
          <a:ln w="9525">
            <a:solidFill>
              <a:schemeClr val="tx1"/>
            </a:solidFill>
            <a:miter lim="800000"/>
            <a:headEnd/>
            <a:tailEnd/>
          </a:ln>
        </p:spPr>
        <p:txBody>
          <a:bodyPr wrap="none" lIns="91420" tIns="45710" rIns="91420" bIns="45710" anchor="ctr"/>
          <a:lstStyle/>
          <a:p>
            <a:pPr algn="ctr" defTabSz="914175" eaLnBrk="0" fontAlgn="base" hangingPunct="0">
              <a:spcBef>
                <a:spcPct val="0"/>
              </a:spcBef>
              <a:spcAft>
                <a:spcPct val="0"/>
              </a:spcAft>
            </a:pPr>
            <a:r>
              <a:rPr lang="en-US" altLang="ko-KR" sz="2800" b="1" dirty="0">
                <a:solidFill>
                  <a:prstClr val="black"/>
                </a:solidFill>
              </a:rPr>
              <a:t>SD</a:t>
            </a:r>
          </a:p>
        </p:txBody>
      </p:sp>
      <p:sp>
        <p:nvSpPr>
          <p:cNvPr id="19471" name="AutoShape 5"/>
          <p:cNvSpPr>
            <a:spLocks noChangeArrowheads="1"/>
          </p:cNvSpPr>
          <p:nvPr/>
        </p:nvSpPr>
        <p:spPr bwMode="auto">
          <a:xfrm>
            <a:off x="218732" y="3543300"/>
            <a:ext cx="1905001" cy="514350"/>
          </a:xfrm>
          <a:prstGeom prst="rightArrow">
            <a:avLst>
              <a:gd name="adj1" fmla="val 50000"/>
              <a:gd name="adj2" fmla="val 58333"/>
            </a:avLst>
          </a:prstGeom>
          <a:solidFill>
            <a:srgbClr val="0070C0"/>
          </a:solidFill>
          <a:ln w="9525">
            <a:solidFill>
              <a:schemeClr val="tx1"/>
            </a:solidFill>
            <a:miter lim="800000"/>
            <a:headEnd/>
            <a:tailEnd/>
          </a:ln>
        </p:spPr>
        <p:txBody>
          <a:bodyPr wrap="none" lIns="91420" tIns="45710" rIns="91420" bIns="45710" anchor="ctr"/>
          <a:lstStyle/>
          <a:p>
            <a:pPr algn="ctr" defTabSz="914175" eaLnBrk="0" fontAlgn="base" hangingPunct="0">
              <a:spcBef>
                <a:spcPct val="0"/>
              </a:spcBef>
              <a:spcAft>
                <a:spcPct val="0"/>
              </a:spcAft>
            </a:pPr>
            <a:endParaRPr lang="ko-KR" altLang="ko-KR" sz="1800" b="1">
              <a:solidFill>
                <a:prstClr val="black"/>
              </a:solidFill>
            </a:endParaRPr>
          </a:p>
        </p:txBody>
      </p:sp>
      <p:sp>
        <p:nvSpPr>
          <p:cNvPr id="19472" name="Rectangle 12"/>
          <p:cNvSpPr>
            <a:spLocks noChangeArrowheads="1"/>
          </p:cNvSpPr>
          <p:nvPr/>
        </p:nvSpPr>
        <p:spPr bwMode="auto">
          <a:xfrm>
            <a:off x="152409" y="3657600"/>
            <a:ext cx="1828799" cy="400110"/>
          </a:xfrm>
          <a:prstGeom prst="rect">
            <a:avLst/>
          </a:prstGeom>
          <a:noFill/>
          <a:ln w="9525">
            <a:noFill/>
            <a:miter lim="800000"/>
            <a:headEnd/>
            <a:tailEnd/>
          </a:ln>
        </p:spPr>
        <p:txBody>
          <a:bodyPr wrap="square" lIns="91420" tIns="45710" rIns="91420" bIns="45710">
            <a:spAutoFit/>
          </a:bodyPr>
          <a:lstStyle/>
          <a:p>
            <a:pPr defTabSz="914175" eaLnBrk="0" fontAlgn="base" hangingPunct="0">
              <a:spcBef>
                <a:spcPct val="0"/>
              </a:spcBef>
              <a:spcAft>
                <a:spcPct val="0"/>
              </a:spcAft>
            </a:pPr>
            <a:r>
              <a:rPr lang="ru-RU" altLang="ko-KR" sz="2000" b="1" dirty="0">
                <a:solidFill>
                  <a:prstClr val="black"/>
                </a:solidFill>
              </a:rPr>
              <a:t>Инвестиции</a:t>
            </a:r>
            <a:endParaRPr lang="en-US" altLang="ko-KR" sz="1800" b="1" dirty="0">
              <a:solidFill>
                <a:prstClr val="black"/>
              </a:solidFill>
            </a:endParaRPr>
          </a:p>
        </p:txBody>
      </p:sp>
      <p:sp>
        <p:nvSpPr>
          <p:cNvPr id="3" name="Rectangle 6">
            <a:extLst>
              <a:ext uri="{FF2B5EF4-FFF2-40B4-BE49-F238E27FC236}">
                <a16:creationId xmlns:a16="http://schemas.microsoft.com/office/drawing/2014/main" id="{5696486A-32D4-3CC3-0DE6-4FB87AF50DD5}"/>
              </a:ext>
            </a:extLst>
          </p:cNvPr>
          <p:cNvSpPr>
            <a:spLocks noChangeArrowheads="1"/>
          </p:cNvSpPr>
          <p:nvPr/>
        </p:nvSpPr>
        <p:spPr bwMode="auto">
          <a:xfrm>
            <a:off x="72018" y="4435241"/>
            <a:ext cx="8892479" cy="674793"/>
          </a:xfrm>
          <a:prstGeom prst="rect">
            <a:avLst/>
          </a:prstGeom>
          <a:solidFill>
            <a:schemeClr val="accent1"/>
          </a:solidFill>
          <a:ln w="9525">
            <a:solidFill>
              <a:schemeClr val="tx1"/>
            </a:solidFill>
            <a:miter lim="800000"/>
            <a:headEnd/>
            <a:tailEnd/>
          </a:ln>
        </p:spPr>
        <p:txBody>
          <a:bodyPr wrap="none" lIns="91420" tIns="45710" rIns="91420" bIns="45710" anchor="ctr"/>
          <a:lstStyle/>
          <a:p>
            <a:pPr algn="just" defTabSz="914175" eaLnBrk="0" fontAlgn="base" hangingPunct="0">
              <a:spcBef>
                <a:spcPct val="0"/>
              </a:spcBef>
              <a:spcAft>
                <a:spcPct val="0"/>
              </a:spcAft>
            </a:pPr>
            <a:r>
              <a:rPr lang="ru-RU" altLang="ko-KR" sz="1600" dirty="0">
                <a:solidFill>
                  <a:srgbClr val="01FF74"/>
                </a:solidFill>
              </a:rPr>
              <a:t>*Рушди </a:t>
            </a:r>
            <a:r>
              <a:rPr lang="ru-RU" altLang="ko-KR" sz="1600" dirty="0" err="1">
                <a:solidFill>
                  <a:srgbClr val="01FF74"/>
                </a:solidFill>
              </a:rPr>
              <a:t>фарогир</a:t>
            </a:r>
            <a:r>
              <a:rPr lang="ru-RU" altLang="ko-KR" sz="1600" dirty="0">
                <a:solidFill>
                  <a:srgbClr val="01FF74"/>
                </a:solidFill>
              </a:rPr>
              <a:t> ин рушди иқтисодӣ мебошад, ки бо </a:t>
            </a:r>
            <a:r>
              <a:rPr lang="ru-RU" altLang="ko-KR" sz="1600" dirty="0" err="1">
                <a:solidFill>
                  <a:srgbClr val="01FF74"/>
                </a:solidFill>
              </a:rPr>
              <a:t>фароҳам</a:t>
            </a:r>
            <a:r>
              <a:rPr lang="ru-RU" altLang="ko-KR" sz="1600" dirty="0">
                <a:solidFill>
                  <a:srgbClr val="01FF74"/>
                </a:solidFill>
              </a:rPr>
              <a:t> </a:t>
            </a:r>
            <a:r>
              <a:rPr lang="ru-RU" altLang="ko-KR" sz="1600" dirty="0" err="1">
                <a:solidFill>
                  <a:srgbClr val="01FF74"/>
                </a:solidFill>
              </a:rPr>
              <a:t>овардани</a:t>
            </a:r>
            <a:r>
              <a:rPr lang="ru-RU" altLang="ko-KR" sz="1600" dirty="0">
                <a:solidFill>
                  <a:srgbClr val="01FF74"/>
                </a:solidFill>
              </a:rPr>
              <a:t> шароити мусоид </a:t>
            </a:r>
          </a:p>
          <a:p>
            <a:pPr algn="just" defTabSz="914175" eaLnBrk="0" fontAlgn="base" hangingPunct="0">
              <a:spcBef>
                <a:spcPct val="0"/>
              </a:spcBef>
              <a:spcAft>
                <a:spcPct val="0"/>
              </a:spcAft>
            </a:pPr>
            <a:r>
              <a:rPr lang="ru-RU" altLang="ko-KR" sz="1600" dirty="0" err="1">
                <a:solidFill>
                  <a:srgbClr val="01FF74"/>
                </a:solidFill>
              </a:rPr>
              <a:t>ҳамроҳ</a:t>
            </a:r>
            <a:r>
              <a:rPr lang="ru-RU" altLang="ko-KR" sz="1600" dirty="0">
                <a:solidFill>
                  <a:srgbClr val="01FF74"/>
                </a:solidFill>
              </a:rPr>
              <a:t> аст шароити </a:t>
            </a:r>
            <a:r>
              <a:rPr lang="ru-RU" altLang="ko-KR" sz="1600" dirty="0" err="1">
                <a:solidFill>
                  <a:srgbClr val="01FF74"/>
                </a:solidFill>
              </a:rPr>
              <a:t>беҳтар</a:t>
            </a:r>
            <a:r>
              <a:rPr lang="ru-RU" altLang="ko-KR" sz="1600" dirty="0">
                <a:solidFill>
                  <a:srgbClr val="01FF74"/>
                </a:solidFill>
              </a:rPr>
              <a:t> </a:t>
            </a:r>
            <a:r>
              <a:rPr lang="ru-RU" altLang="ko-KR" sz="1600" dirty="0" err="1">
                <a:solidFill>
                  <a:srgbClr val="01FF74"/>
                </a:solidFill>
              </a:rPr>
              <a:t>намудани</a:t>
            </a:r>
            <a:r>
              <a:rPr lang="ru-RU" altLang="ko-KR" sz="1600" dirty="0">
                <a:solidFill>
                  <a:srgbClr val="01FF74"/>
                </a:solidFill>
              </a:rPr>
              <a:t> </a:t>
            </a:r>
            <a:r>
              <a:rPr lang="ru-RU" altLang="ko-KR" sz="1600" dirty="0" err="1">
                <a:solidFill>
                  <a:srgbClr val="01FF74"/>
                </a:solidFill>
              </a:rPr>
              <a:t>сифати</a:t>
            </a:r>
            <a:r>
              <a:rPr lang="ru-RU" altLang="ko-KR" sz="1600" dirty="0">
                <a:solidFill>
                  <a:srgbClr val="01FF74"/>
                </a:solidFill>
              </a:rPr>
              <a:t> </a:t>
            </a:r>
            <a:r>
              <a:rPr lang="ru-RU" altLang="ko-KR" sz="1600" dirty="0" err="1">
                <a:solidFill>
                  <a:srgbClr val="01FF74"/>
                </a:solidFill>
              </a:rPr>
              <a:t>зиндагонӣ</a:t>
            </a:r>
            <a:r>
              <a:rPr lang="ru-RU" altLang="ko-KR" sz="1600" dirty="0">
                <a:solidFill>
                  <a:srgbClr val="01FF74"/>
                </a:solidFill>
              </a:rPr>
              <a:t> ва таъмини </a:t>
            </a:r>
            <a:r>
              <a:rPr lang="ru-RU" altLang="ko-KR" sz="1600" dirty="0" err="1">
                <a:solidFill>
                  <a:srgbClr val="01FF74"/>
                </a:solidFill>
              </a:rPr>
              <a:t>баробарии</a:t>
            </a:r>
            <a:r>
              <a:rPr lang="ru-RU" altLang="ko-KR" sz="1600" dirty="0">
                <a:solidFill>
                  <a:srgbClr val="01FF74"/>
                </a:solidFill>
              </a:rPr>
              <a:t> </a:t>
            </a:r>
            <a:r>
              <a:rPr lang="ru-RU" altLang="ko-KR" sz="1600" dirty="0" err="1">
                <a:solidFill>
                  <a:srgbClr val="01FF74"/>
                </a:solidFill>
              </a:rPr>
              <a:t>имкониятхо</a:t>
            </a:r>
            <a:endParaRPr lang="ru-RU" altLang="ko-KR" sz="1600" dirty="0">
              <a:solidFill>
                <a:srgbClr val="01FF74"/>
              </a:solidFill>
            </a:endParaRPr>
          </a:p>
          <a:p>
            <a:pPr algn="just" defTabSz="914175" eaLnBrk="0" fontAlgn="base" hangingPunct="0">
              <a:spcBef>
                <a:spcPct val="0"/>
              </a:spcBef>
              <a:spcAft>
                <a:spcPct val="0"/>
              </a:spcAft>
            </a:pPr>
            <a:r>
              <a:rPr lang="ru-RU" altLang="ko-KR" sz="1600" dirty="0" err="1">
                <a:solidFill>
                  <a:srgbClr val="01FF74"/>
                </a:solidFill>
              </a:rPr>
              <a:t>хамаи</a:t>
            </a:r>
            <a:r>
              <a:rPr lang="ru-RU" altLang="ko-KR" sz="1600" dirty="0">
                <a:solidFill>
                  <a:srgbClr val="01FF74"/>
                </a:solidFill>
              </a:rPr>
              <a:t> </a:t>
            </a:r>
            <a:r>
              <a:rPr lang="ru-RU" altLang="ko-KR" sz="1600" dirty="0" err="1">
                <a:solidFill>
                  <a:srgbClr val="01FF74"/>
                </a:solidFill>
              </a:rPr>
              <a:t>гуруххои</a:t>
            </a:r>
            <a:r>
              <a:rPr lang="ru-RU" altLang="ko-KR" sz="1600" dirty="0">
                <a:solidFill>
                  <a:srgbClr val="01FF74"/>
                </a:solidFill>
              </a:rPr>
              <a:t> ахолии </a:t>
            </a:r>
            <a:r>
              <a:rPr lang="ru-RU" altLang="ko-KR" sz="1600" dirty="0" err="1">
                <a:solidFill>
                  <a:srgbClr val="01FF74"/>
                </a:solidFill>
              </a:rPr>
              <a:t>маҳалҳои</a:t>
            </a:r>
            <a:r>
              <a:rPr lang="ru-RU" altLang="ko-KR" sz="1600" dirty="0">
                <a:solidFill>
                  <a:srgbClr val="01FF74"/>
                </a:solidFill>
              </a:rPr>
              <a:t> </a:t>
            </a:r>
            <a:r>
              <a:rPr lang="ru-RU" altLang="ko-KR" sz="1600" dirty="0" err="1">
                <a:solidFill>
                  <a:srgbClr val="01FF74"/>
                </a:solidFill>
              </a:rPr>
              <a:t>деҳот</a:t>
            </a:r>
            <a:r>
              <a:rPr lang="ru-RU" altLang="ko-KR" sz="1600" dirty="0">
                <a:solidFill>
                  <a:srgbClr val="01FF74"/>
                </a:solidFill>
              </a:rPr>
              <a:t>.</a:t>
            </a:r>
            <a:endParaRPr lang="en-US" altLang="ko-KR" sz="1600" dirty="0">
              <a:solidFill>
                <a:srgbClr val="01FF74"/>
              </a:solidFill>
            </a:endParaRPr>
          </a:p>
        </p:txBody>
      </p:sp>
      <p:sp>
        <p:nvSpPr>
          <p:cNvPr id="18" name="AutoShape 10"/>
          <p:cNvSpPr>
            <a:spLocks noChangeArrowheads="1"/>
          </p:cNvSpPr>
          <p:nvPr/>
        </p:nvSpPr>
        <p:spPr bwMode="auto">
          <a:xfrm>
            <a:off x="2906" y="-124409"/>
            <a:ext cx="1502433" cy="789993"/>
          </a:xfrm>
          <a:prstGeom prst="rightArrow">
            <a:avLst>
              <a:gd name="adj1" fmla="val 50000"/>
              <a:gd name="adj2" fmla="val 2727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endParaRPr lang="en-US" sz="1200" b="1" dirty="0">
              <a:solidFill>
                <a:prstClr val="white"/>
              </a:solidFill>
            </a:endParaRPr>
          </a:p>
        </p:txBody>
      </p:sp>
    </p:spTree>
    <p:extLst>
      <p:ext uri="{BB962C8B-B14F-4D97-AF65-F5344CB8AC3E}">
        <p14:creationId xmlns:p14="http://schemas.microsoft.com/office/powerpoint/2010/main" val="2032719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63689" y="66935"/>
            <a:ext cx="7002524" cy="383595"/>
          </a:xfrm>
        </p:spPr>
        <p:txBody>
          <a:bodyPr>
            <a:normAutofit fontScale="90000"/>
          </a:bodyPr>
          <a:lstStyle/>
          <a:p>
            <a:pPr eaLnBrk="1" hangingPunct="1"/>
            <a:r>
              <a:rPr lang="ru-RU" altLang="en-US" sz="2800" b="1" dirty="0">
                <a:solidFill>
                  <a:srgbClr val="091AB7"/>
                </a:solidFill>
              </a:rPr>
              <a:t>Модели </a:t>
            </a:r>
            <a:r>
              <a:rPr lang="ru-RU" altLang="en-US" sz="2800" b="1" dirty="0" err="1">
                <a:solidFill>
                  <a:srgbClr val="091AB7"/>
                </a:solidFill>
              </a:rPr>
              <a:t>муттаҳидсозии</a:t>
            </a:r>
            <a:r>
              <a:rPr lang="ru-RU" altLang="en-US" sz="2800" b="1" dirty="0">
                <a:solidFill>
                  <a:srgbClr val="091AB7"/>
                </a:solidFill>
              </a:rPr>
              <a:t> 3 </a:t>
            </a:r>
            <a:r>
              <a:rPr lang="ru-RU" altLang="en-US" sz="2800" b="1" dirty="0" err="1">
                <a:solidFill>
                  <a:srgbClr val="091AB7"/>
                </a:solidFill>
              </a:rPr>
              <a:t>андоза</a:t>
            </a:r>
            <a:r>
              <a:rPr lang="ru-RU" altLang="en-US" sz="2800" b="1" dirty="0">
                <a:solidFill>
                  <a:srgbClr val="091AB7"/>
                </a:solidFill>
              </a:rPr>
              <a:t> SD</a:t>
            </a:r>
            <a:endParaRPr lang="en-US" altLang="en-US" sz="2800" b="1" dirty="0">
              <a:solidFill>
                <a:srgbClr val="091AB7"/>
              </a:solidFill>
            </a:endParaRPr>
          </a:p>
        </p:txBody>
      </p:sp>
      <p:sp>
        <p:nvSpPr>
          <p:cNvPr id="2" name="Блок-схема: узел 1">
            <a:extLst>
              <a:ext uri="{FF2B5EF4-FFF2-40B4-BE49-F238E27FC236}">
                <a16:creationId xmlns:a16="http://schemas.microsoft.com/office/drawing/2014/main" id="{D100C0C6-E7BF-DBCB-25F2-8056557C170E}"/>
              </a:ext>
            </a:extLst>
          </p:cNvPr>
          <p:cNvSpPr/>
          <p:nvPr/>
        </p:nvSpPr>
        <p:spPr>
          <a:xfrm>
            <a:off x="1" y="525088"/>
            <a:ext cx="6588224" cy="374786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eaLnBrk="0" fontAlgn="base" hangingPunct="0">
              <a:spcBef>
                <a:spcPct val="0"/>
              </a:spcBef>
              <a:spcAft>
                <a:spcPct val="0"/>
              </a:spcAft>
            </a:pPr>
            <a:endParaRPr lang="ru-RU" sz="1800" dirty="0">
              <a:solidFill>
                <a:prstClr val="white"/>
              </a:solidFill>
            </a:endParaRPr>
          </a:p>
          <a:p>
            <a:pPr algn="ctr" defTabSz="914175" eaLnBrk="0" fontAlgn="base" hangingPunct="0">
              <a:spcBef>
                <a:spcPct val="0"/>
              </a:spcBef>
              <a:spcAft>
                <a:spcPct val="0"/>
              </a:spcAft>
            </a:pPr>
            <a:endParaRPr lang="ru-RU" sz="1800" dirty="0">
              <a:solidFill>
                <a:prstClr val="white"/>
              </a:solidFill>
            </a:endParaRPr>
          </a:p>
          <a:p>
            <a:pPr algn="ctr" defTabSz="914175" eaLnBrk="0" fontAlgn="base" hangingPunct="0">
              <a:spcBef>
                <a:spcPct val="0"/>
              </a:spcBef>
              <a:spcAft>
                <a:spcPct val="0"/>
              </a:spcAft>
            </a:pPr>
            <a:endParaRPr lang="ru-RU" sz="1800" dirty="0">
              <a:solidFill>
                <a:prstClr val="white"/>
              </a:solidFill>
            </a:endParaRPr>
          </a:p>
          <a:p>
            <a:pPr algn="ctr" defTabSz="914175" eaLnBrk="0" fontAlgn="base" hangingPunct="0">
              <a:spcBef>
                <a:spcPct val="0"/>
              </a:spcBef>
              <a:spcAft>
                <a:spcPct val="0"/>
              </a:spcAft>
            </a:pPr>
            <a:endParaRPr lang="ru-RU" sz="1800" dirty="0">
              <a:solidFill>
                <a:prstClr val="white"/>
              </a:solidFill>
            </a:endParaRPr>
          </a:p>
          <a:p>
            <a:pPr algn="ctr" defTabSz="914175" eaLnBrk="0" fontAlgn="base" hangingPunct="0">
              <a:spcBef>
                <a:spcPct val="0"/>
              </a:spcBef>
              <a:spcAft>
                <a:spcPct val="0"/>
              </a:spcAft>
            </a:pPr>
            <a:endParaRPr lang="ru-RU" sz="1800" dirty="0">
              <a:solidFill>
                <a:prstClr val="white"/>
              </a:solidFill>
            </a:endParaRPr>
          </a:p>
          <a:p>
            <a:pPr algn="ctr" defTabSz="914175" eaLnBrk="0" fontAlgn="base" hangingPunct="0">
              <a:spcBef>
                <a:spcPct val="0"/>
              </a:spcBef>
              <a:spcAft>
                <a:spcPct val="0"/>
              </a:spcAft>
            </a:pPr>
            <a:endParaRPr lang="ru-RU" sz="1800" dirty="0">
              <a:solidFill>
                <a:prstClr val="white"/>
              </a:solidFill>
            </a:endParaRPr>
          </a:p>
          <a:p>
            <a:pPr algn="ctr" defTabSz="914175" eaLnBrk="0" fontAlgn="base" hangingPunct="0">
              <a:spcBef>
                <a:spcPct val="0"/>
              </a:spcBef>
              <a:spcAft>
                <a:spcPct val="0"/>
              </a:spcAft>
            </a:pPr>
            <a:endParaRPr lang="ru-RU" sz="1800" dirty="0">
              <a:solidFill>
                <a:prstClr val="white"/>
              </a:solidFill>
            </a:endParaRPr>
          </a:p>
          <a:p>
            <a:pPr algn="ctr" defTabSz="914175" eaLnBrk="0" fontAlgn="base" hangingPunct="0">
              <a:spcBef>
                <a:spcPct val="0"/>
              </a:spcBef>
              <a:spcAft>
                <a:spcPct val="0"/>
              </a:spcAft>
            </a:pPr>
            <a:r>
              <a:rPr lang="ru-RU" sz="1800" b="1" dirty="0" err="1">
                <a:solidFill>
                  <a:srgbClr val="C00000"/>
                </a:solidFill>
              </a:rPr>
              <a:t>Афзоиши</a:t>
            </a:r>
            <a:endParaRPr lang="ru-RU" sz="1800" b="1" dirty="0">
              <a:solidFill>
                <a:srgbClr val="C00000"/>
              </a:solidFill>
            </a:endParaRPr>
          </a:p>
          <a:p>
            <a:pPr algn="ctr" defTabSz="914175" eaLnBrk="0" fontAlgn="base" hangingPunct="0">
              <a:spcBef>
                <a:spcPct val="0"/>
              </a:spcBef>
              <a:spcAft>
                <a:spcPct val="0"/>
              </a:spcAft>
            </a:pPr>
            <a:r>
              <a:rPr lang="ru-RU" sz="1800" b="1" dirty="0" err="1">
                <a:solidFill>
                  <a:srgbClr val="C00000"/>
                </a:solidFill>
              </a:rPr>
              <a:t>сифатноки</a:t>
            </a:r>
            <a:endParaRPr lang="ru-RU" sz="1800" b="1" dirty="0">
              <a:solidFill>
                <a:srgbClr val="C00000"/>
              </a:solidFill>
            </a:endParaRPr>
          </a:p>
          <a:p>
            <a:pPr algn="ctr" defTabSz="914175" eaLnBrk="0" fontAlgn="base" hangingPunct="0">
              <a:spcBef>
                <a:spcPct val="0"/>
              </a:spcBef>
              <a:spcAft>
                <a:spcPct val="0"/>
              </a:spcAft>
            </a:pPr>
            <a:r>
              <a:rPr lang="ru-RU" sz="1800" b="1" dirty="0">
                <a:solidFill>
                  <a:srgbClr val="C00000"/>
                </a:solidFill>
              </a:rPr>
              <a:t>иқтисодӣ</a:t>
            </a:r>
          </a:p>
        </p:txBody>
      </p:sp>
      <p:sp>
        <p:nvSpPr>
          <p:cNvPr id="4" name="Блок-схема: узел 3">
            <a:extLst>
              <a:ext uri="{FF2B5EF4-FFF2-40B4-BE49-F238E27FC236}">
                <a16:creationId xmlns:a16="http://schemas.microsoft.com/office/drawing/2014/main" id="{74DB709A-67F3-FA7B-4713-0F8CB6009636}"/>
              </a:ext>
            </a:extLst>
          </p:cNvPr>
          <p:cNvSpPr/>
          <p:nvPr/>
        </p:nvSpPr>
        <p:spPr>
          <a:xfrm>
            <a:off x="3032703" y="984328"/>
            <a:ext cx="2835442" cy="172485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eaLnBrk="0" fontAlgn="base" hangingPunct="0">
              <a:spcBef>
                <a:spcPct val="0"/>
              </a:spcBef>
              <a:spcAft>
                <a:spcPct val="0"/>
              </a:spcAft>
            </a:pPr>
            <a:r>
              <a:rPr lang="ru-RU" sz="1800" b="1" dirty="0">
                <a:solidFill>
                  <a:srgbClr val="C00000"/>
                </a:solidFill>
              </a:rPr>
              <a:t> </a:t>
            </a:r>
            <a:r>
              <a:rPr lang="ru-RU" sz="1800" b="1" dirty="0" err="1">
                <a:solidFill>
                  <a:srgbClr val="C00000"/>
                </a:solidFill>
              </a:rPr>
              <a:t>Устувории</a:t>
            </a:r>
            <a:r>
              <a:rPr lang="ru-RU" sz="1800" b="1" dirty="0">
                <a:solidFill>
                  <a:srgbClr val="C00000"/>
                </a:solidFill>
              </a:rPr>
              <a:t> </a:t>
            </a:r>
            <a:r>
              <a:rPr lang="ru-RU" sz="1800" b="1" dirty="0" err="1">
                <a:solidFill>
                  <a:srgbClr val="C00000"/>
                </a:solidFill>
              </a:rPr>
              <a:t>экологӣ</a:t>
            </a:r>
            <a:endParaRPr lang="ru-RU" sz="1800" b="1" dirty="0">
              <a:solidFill>
                <a:srgbClr val="C00000"/>
              </a:solidFill>
            </a:endParaRPr>
          </a:p>
        </p:txBody>
      </p:sp>
      <p:sp>
        <p:nvSpPr>
          <p:cNvPr id="5" name="Блок-схема: узел 4">
            <a:extLst>
              <a:ext uri="{FF2B5EF4-FFF2-40B4-BE49-F238E27FC236}">
                <a16:creationId xmlns:a16="http://schemas.microsoft.com/office/drawing/2014/main" id="{3288F3EF-180F-2565-897C-ACDFBBFD3E26}"/>
              </a:ext>
            </a:extLst>
          </p:cNvPr>
          <p:cNvSpPr/>
          <p:nvPr/>
        </p:nvSpPr>
        <p:spPr>
          <a:xfrm>
            <a:off x="2015716" y="2112341"/>
            <a:ext cx="2700300" cy="191758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eaLnBrk="0" fontAlgn="base" hangingPunct="0">
              <a:spcBef>
                <a:spcPct val="0"/>
              </a:spcBef>
              <a:spcAft>
                <a:spcPct val="0"/>
              </a:spcAft>
            </a:pPr>
            <a:endParaRPr lang="ru-RU" sz="1800">
              <a:solidFill>
                <a:prstClr val="white"/>
              </a:solidFill>
            </a:endParaRPr>
          </a:p>
        </p:txBody>
      </p:sp>
      <p:sp>
        <p:nvSpPr>
          <p:cNvPr id="7" name="AutoShape 13">
            <a:extLst>
              <a:ext uri="{FF2B5EF4-FFF2-40B4-BE49-F238E27FC236}">
                <a16:creationId xmlns:a16="http://schemas.microsoft.com/office/drawing/2014/main" id="{14268E00-B278-86B2-103A-74BE35AA8C7C}"/>
              </a:ext>
            </a:extLst>
          </p:cNvPr>
          <p:cNvSpPr>
            <a:spLocks noChangeArrowheads="1"/>
          </p:cNvSpPr>
          <p:nvPr/>
        </p:nvSpPr>
        <p:spPr bwMode="auto">
          <a:xfrm>
            <a:off x="6588225" y="2164487"/>
            <a:ext cx="1008112" cy="571500"/>
          </a:xfrm>
          <a:prstGeom prst="rightArrow">
            <a:avLst>
              <a:gd name="adj1" fmla="val 50000"/>
              <a:gd name="adj2" fmla="val 25000"/>
            </a:avLst>
          </a:prstGeom>
          <a:solidFill>
            <a:srgbClr val="00B0F0"/>
          </a:solidFill>
          <a:ln w="9525">
            <a:solidFill>
              <a:schemeClr val="tx1"/>
            </a:solidFill>
            <a:miter lim="800000"/>
            <a:headEnd/>
            <a:tailEnd/>
          </a:ln>
        </p:spPr>
        <p:txBody>
          <a:bodyPr wrap="none" lIns="91420" tIns="45710" rIns="91420" bIns="45710" anchor="ctr"/>
          <a:lstStyle/>
          <a:p>
            <a:pPr defTabSz="914175" eaLnBrk="0" fontAlgn="base" hangingPunct="0">
              <a:spcBef>
                <a:spcPct val="0"/>
              </a:spcBef>
              <a:spcAft>
                <a:spcPct val="0"/>
              </a:spcAft>
            </a:pPr>
            <a:endParaRPr lang="ko-KR" altLang="ko-KR" sz="1800">
              <a:solidFill>
                <a:prstClr val="black"/>
              </a:solidFill>
            </a:endParaRPr>
          </a:p>
        </p:txBody>
      </p:sp>
      <p:sp>
        <p:nvSpPr>
          <p:cNvPr id="8" name="Прямоугольник 7">
            <a:extLst>
              <a:ext uri="{FF2B5EF4-FFF2-40B4-BE49-F238E27FC236}">
                <a16:creationId xmlns:a16="http://schemas.microsoft.com/office/drawing/2014/main" id="{6EADCC4E-9B5B-893B-9978-341285382379}"/>
              </a:ext>
            </a:extLst>
          </p:cNvPr>
          <p:cNvSpPr/>
          <p:nvPr/>
        </p:nvSpPr>
        <p:spPr>
          <a:xfrm>
            <a:off x="7596336" y="359664"/>
            <a:ext cx="360040" cy="43098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eaLnBrk="0" fontAlgn="base" hangingPunct="0">
              <a:spcBef>
                <a:spcPct val="0"/>
              </a:spcBef>
              <a:spcAft>
                <a:spcPct val="0"/>
              </a:spcAft>
            </a:pPr>
            <a:r>
              <a:rPr lang="ru-RU" sz="1800" dirty="0">
                <a:solidFill>
                  <a:prstClr val="white"/>
                </a:solidFill>
                <a:effectLst>
                  <a:outerShdw blurRad="38100" dist="38100" dir="2700000" algn="tl">
                    <a:srgbClr val="000000">
                      <a:alpha val="43137"/>
                    </a:srgbClr>
                  </a:outerShdw>
                </a:effectLst>
                <a:latin typeface="Times New Roman Tj" pitchFamily="18" charset="-52"/>
              </a:rPr>
              <a:t>Рушди </a:t>
            </a:r>
            <a:r>
              <a:rPr lang="ru-RU" sz="1800" dirty="0" err="1">
                <a:solidFill>
                  <a:prstClr val="white"/>
                </a:solidFill>
                <a:effectLst>
                  <a:outerShdw blurRad="38100" dist="38100" dir="2700000" algn="tl">
                    <a:srgbClr val="000000">
                      <a:alpha val="43137"/>
                    </a:srgbClr>
                  </a:outerShdw>
                </a:effectLst>
                <a:latin typeface="Times New Roman Tj" pitchFamily="18" charset="-52"/>
              </a:rPr>
              <a:t>усутовор</a:t>
            </a:r>
            <a:r>
              <a:rPr lang="ru-RU" sz="1800" dirty="0">
                <a:solidFill>
                  <a:prstClr val="white"/>
                </a:solidFill>
              </a:rPr>
              <a:t> </a:t>
            </a:r>
          </a:p>
        </p:txBody>
      </p:sp>
      <p:sp>
        <p:nvSpPr>
          <p:cNvPr id="10" name="Блок-схема: узел 9">
            <a:extLst>
              <a:ext uri="{FF2B5EF4-FFF2-40B4-BE49-F238E27FC236}">
                <a16:creationId xmlns:a16="http://schemas.microsoft.com/office/drawing/2014/main" id="{1A9196F2-7D5D-47F2-808E-FE21EE6A3C4D}"/>
              </a:ext>
            </a:extLst>
          </p:cNvPr>
          <p:cNvSpPr/>
          <p:nvPr/>
        </p:nvSpPr>
        <p:spPr>
          <a:xfrm>
            <a:off x="676371" y="988573"/>
            <a:ext cx="2835442" cy="172485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eaLnBrk="0" fontAlgn="base" hangingPunct="0">
              <a:spcBef>
                <a:spcPct val="0"/>
              </a:spcBef>
              <a:spcAft>
                <a:spcPct val="0"/>
              </a:spcAft>
            </a:pPr>
            <a:r>
              <a:rPr lang="ru-RU" sz="1800" b="1" dirty="0">
                <a:solidFill>
                  <a:srgbClr val="C00000"/>
                </a:solidFill>
              </a:rPr>
              <a:t> </a:t>
            </a:r>
            <a:r>
              <a:rPr lang="ru-RU" sz="1800" b="1" dirty="0" err="1">
                <a:solidFill>
                  <a:srgbClr val="C00000"/>
                </a:solidFill>
                <a:latin typeface="Times New Roman Tj" pitchFamily="18" charset="-52"/>
              </a:rPr>
              <a:t>Фарогир</a:t>
            </a:r>
            <a:endParaRPr lang="ru-RU" sz="1800" b="1" dirty="0">
              <a:solidFill>
                <a:srgbClr val="C00000"/>
              </a:solidFill>
              <a:latin typeface="Times New Roman Tj" pitchFamily="18" charset="-52"/>
            </a:endParaRPr>
          </a:p>
          <a:p>
            <a:pPr algn="ctr" defTabSz="914175" eaLnBrk="0" fontAlgn="base" hangingPunct="0">
              <a:spcBef>
                <a:spcPct val="0"/>
              </a:spcBef>
              <a:spcAft>
                <a:spcPct val="0"/>
              </a:spcAft>
            </a:pPr>
            <a:r>
              <a:rPr lang="ru-RU" sz="1800" b="1" dirty="0" err="1">
                <a:solidFill>
                  <a:srgbClr val="C00000"/>
                </a:solidFill>
                <a:latin typeface="Times New Roman Tj" pitchFamily="18" charset="-52"/>
              </a:rPr>
              <a:t>иҷтимоӣ</a:t>
            </a:r>
            <a:endParaRPr lang="ru-RU" sz="1800" b="1" dirty="0">
              <a:solidFill>
                <a:srgbClr val="C00000"/>
              </a:solidFill>
              <a:latin typeface="Times New Roman Tj" pitchFamily="18" charset="-52"/>
            </a:endParaRPr>
          </a:p>
          <a:p>
            <a:pPr algn="ctr" defTabSz="914175" eaLnBrk="0" fontAlgn="base" hangingPunct="0">
              <a:spcBef>
                <a:spcPct val="0"/>
              </a:spcBef>
              <a:spcAft>
                <a:spcPct val="0"/>
              </a:spcAft>
            </a:pPr>
            <a:r>
              <a:rPr lang="ru-RU" sz="1800" b="1" dirty="0" err="1">
                <a:solidFill>
                  <a:srgbClr val="C00000"/>
                </a:solidFill>
                <a:latin typeface="Times New Roman Tj" pitchFamily="18" charset="-52"/>
              </a:rPr>
              <a:t>инкишоф</a:t>
            </a:r>
            <a:endParaRPr lang="ru-RU" sz="1800" b="1" dirty="0">
              <a:solidFill>
                <a:srgbClr val="C00000"/>
              </a:solidFill>
              <a:latin typeface="Times New Roman Tj" pitchFamily="18" charset="-52"/>
            </a:endParaRPr>
          </a:p>
        </p:txBody>
      </p:sp>
      <p:sp>
        <p:nvSpPr>
          <p:cNvPr id="11" name="AutoShape 10"/>
          <p:cNvSpPr>
            <a:spLocks noChangeArrowheads="1"/>
          </p:cNvSpPr>
          <p:nvPr/>
        </p:nvSpPr>
        <p:spPr bwMode="auto">
          <a:xfrm>
            <a:off x="2907" y="-140506"/>
            <a:ext cx="1649110" cy="665583"/>
          </a:xfrm>
          <a:prstGeom prst="rightArrow">
            <a:avLst>
              <a:gd name="adj1" fmla="val 50000"/>
              <a:gd name="adj2" fmla="val 2727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endParaRPr lang="en-US" sz="1200" b="1" dirty="0">
              <a:solidFill>
                <a:prstClr val="white"/>
              </a:solidFill>
            </a:endParaRPr>
          </a:p>
        </p:txBody>
      </p:sp>
    </p:spTree>
    <p:extLst>
      <p:ext uri="{BB962C8B-B14F-4D97-AF65-F5344CB8AC3E}">
        <p14:creationId xmlns:p14="http://schemas.microsoft.com/office/powerpoint/2010/main" val="1832407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0DFE38DB-A083-0594-34E7-E50397B54459}"/>
              </a:ext>
            </a:extLst>
          </p:cNvPr>
          <p:cNvSpPr>
            <a:spLocks noGrp="1"/>
          </p:cNvSpPr>
          <p:nvPr>
            <p:ph type="title"/>
          </p:nvPr>
        </p:nvSpPr>
        <p:spPr>
          <a:xfrm>
            <a:off x="1444752" y="24892"/>
            <a:ext cx="7447728" cy="710654"/>
          </a:xfrm>
        </p:spPr>
        <p:txBody>
          <a:bodyPr/>
          <a:lstStyle/>
          <a:p>
            <a:pPr algn="just" eaLnBrk="1" hangingPunct="1"/>
            <a:br>
              <a:rPr lang="ru-RU" altLang="ru-RU" sz="2000" b="1" dirty="0">
                <a:solidFill>
                  <a:srgbClr val="921A1D"/>
                </a:solidFill>
              </a:rPr>
            </a:br>
            <a:r>
              <a:rPr lang="ru-RU" altLang="ru-RU" sz="2000" b="1" dirty="0">
                <a:solidFill>
                  <a:srgbClr val="921A1D"/>
                </a:solidFill>
              </a:rPr>
              <a:t>«</a:t>
            </a:r>
            <a:r>
              <a:rPr lang="ru-RU" altLang="ru-RU" sz="1800" b="1" dirty="0">
                <a:solidFill>
                  <a:srgbClr val="921A1D"/>
                </a:solidFill>
                <a:effectLst>
                  <a:outerShdw blurRad="38100" dist="38100" dir="2700000" algn="tl">
                    <a:srgbClr val="000000">
                      <a:alpha val="43137"/>
                    </a:srgbClr>
                  </a:outerShdw>
                </a:effectLst>
              </a:rPr>
              <a:t>Ду </a:t>
            </a:r>
            <a:r>
              <a:rPr lang="ru-RU" altLang="ru-RU" sz="1800" b="1" dirty="0" err="1">
                <a:solidFill>
                  <a:srgbClr val="921A1D"/>
                </a:solidFill>
                <a:effectLst>
                  <a:outerShdw blurRad="38100" dist="38100" dir="2700000" algn="tl">
                    <a:srgbClr val="000000">
                      <a:alpha val="43137"/>
                    </a:srgbClr>
                  </a:outerShdw>
                </a:effectLst>
              </a:rPr>
              <a:t>сегонаи</a:t>
            </a:r>
            <a:r>
              <a:rPr lang="ru-RU" altLang="ru-RU" sz="1800" b="1" dirty="0">
                <a:solidFill>
                  <a:srgbClr val="921A1D"/>
                </a:solidFill>
                <a:effectLst>
                  <a:outerShdw blurRad="38100" dist="38100" dir="2700000" algn="tl">
                    <a:srgbClr val="000000">
                      <a:alpha val="43137"/>
                    </a:srgbClr>
                  </a:outerShdw>
                </a:effectLst>
              </a:rPr>
              <a:t> рушди </a:t>
            </a:r>
            <a:r>
              <a:rPr lang="ru-RU" altLang="ru-RU" sz="1800" b="1" dirty="0" err="1">
                <a:solidFill>
                  <a:srgbClr val="921A1D"/>
                </a:solidFill>
                <a:effectLst>
                  <a:outerShdw blurRad="38100" dist="38100" dir="2700000" algn="tl">
                    <a:srgbClr val="000000">
                      <a:alpha val="43137"/>
                    </a:srgbClr>
                  </a:outerShdw>
                </a:effectLst>
              </a:rPr>
              <a:t>устувор</a:t>
            </a:r>
            <a:r>
              <a:rPr lang="ru-RU" altLang="ru-RU" sz="1800" b="1" dirty="0">
                <a:solidFill>
                  <a:srgbClr val="921A1D"/>
                </a:solidFill>
                <a:effectLst>
                  <a:outerShdw blurRad="38100" dist="38100" dir="2700000" algn="tl">
                    <a:srgbClr val="000000">
                      <a:alpha val="43137"/>
                    </a:srgbClr>
                  </a:outerShdw>
                </a:effectLst>
              </a:rPr>
              <a:t>», ки барои </a:t>
            </a:r>
            <a:r>
              <a:rPr lang="ru-RU" altLang="ru-RU" sz="1800" b="1" dirty="0" err="1">
                <a:solidFill>
                  <a:srgbClr val="921A1D"/>
                </a:solidFill>
                <a:effectLst>
                  <a:outerShdw blurRad="38100" dist="38100" dir="2700000" algn="tl">
                    <a:srgbClr val="000000">
                      <a:alpha val="43137"/>
                    </a:srgbClr>
                  </a:outerShdw>
                </a:effectLst>
              </a:rPr>
              <a:t>таҳияи</a:t>
            </a:r>
            <a:r>
              <a:rPr lang="ru-RU" altLang="ru-RU" sz="1800" b="1" dirty="0">
                <a:solidFill>
                  <a:srgbClr val="921A1D"/>
                </a:solidFill>
                <a:effectLst>
                  <a:outerShdw blurRad="38100" dist="38100" dir="2700000" algn="tl">
                    <a:srgbClr val="000000">
                      <a:alpha val="43137"/>
                    </a:srgbClr>
                  </a:outerShdw>
                </a:effectLst>
              </a:rPr>
              <a:t> </a:t>
            </a:r>
            <a:r>
              <a:rPr lang="ru-RU" altLang="ru-RU" sz="1800" b="1" dirty="0" err="1">
                <a:solidFill>
                  <a:srgbClr val="921A1D"/>
                </a:solidFill>
                <a:effectLst>
                  <a:outerShdw blurRad="38100" dist="38100" dir="2700000" algn="tl">
                    <a:srgbClr val="000000">
                      <a:alpha val="43137"/>
                    </a:srgbClr>
                  </a:outerShdw>
                </a:effectLst>
              </a:rPr>
              <a:t>механизмҳои</a:t>
            </a:r>
            <a:r>
              <a:rPr lang="ru-RU" altLang="ru-RU" sz="1800" b="1" dirty="0">
                <a:solidFill>
                  <a:srgbClr val="921A1D"/>
                </a:solidFill>
                <a:effectLst>
                  <a:outerShdw blurRad="38100" dist="38100" dir="2700000" algn="tl">
                    <a:srgbClr val="000000">
                      <a:alpha val="43137"/>
                    </a:srgbClr>
                  </a:outerShdw>
                </a:effectLst>
              </a:rPr>
              <a:t> </a:t>
            </a:r>
            <a:r>
              <a:rPr lang="ru-RU" altLang="ru-RU" sz="1800" b="1" dirty="0" err="1">
                <a:solidFill>
                  <a:srgbClr val="921A1D"/>
                </a:solidFill>
                <a:effectLst>
                  <a:outerShdw blurRad="38100" dist="38100" dir="2700000" algn="tl">
                    <a:srgbClr val="000000">
                      <a:alpha val="43137"/>
                    </a:srgbClr>
                  </a:outerShdw>
                </a:effectLst>
              </a:rPr>
              <a:t>татбиқи</a:t>
            </a:r>
            <a:r>
              <a:rPr lang="ru-RU" altLang="ru-RU" sz="1800" b="1" dirty="0">
                <a:solidFill>
                  <a:srgbClr val="921A1D"/>
                </a:solidFill>
                <a:effectLst>
                  <a:outerShdw blurRad="38100" dist="38100" dir="2700000" algn="tl">
                    <a:srgbClr val="000000">
                      <a:alpha val="43137"/>
                    </a:srgbClr>
                  </a:outerShdw>
                </a:effectLst>
              </a:rPr>
              <a:t> </a:t>
            </a:r>
            <a:r>
              <a:rPr lang="ru-RU" altLang="ru-RU" sz="1800" b="1" dirty="0" err="1">
                <a:solidFill>
                  <a:srgbClr val="921A1D"/>
                </a:solidFill>
                <a:effectLst>
                  <a:outerShdw blurRad="38100" dist="38100" dir="2700000" algn="tl">
                    <a:srgbClr val="000000">
                      <a:alpha val="43137"/>
                    </a:srgbClr>
                  </a:outerShdw>
                </a:effectLst>
              </a:rPr>
              <a:t>сиёсати</a:t>
            </a:r>
            <a:r>
              <a:rPr lang="ru-RU" altLang="ru-RU" sz="1800" b="1" dirty="0">
                <a:solidFill>
                  <a:srgbClr val="921A1D"/>
                </a:solidFill>
                <a:effectLst>
                  <a:outerShdw blurRad="38100" dist="38100" dir="2700000" algn="tl">
                    <a:srgbClr val="000000">
                      <a:alpha val="43137"/>
                    </a:srgbClr>
                  </a:outerShdw>
                </a:effectLst>
              </a:rPr>
              <a:t> сармоягузорӣ ва ё ин ки </a:t>
            </a:r>
            <a:r>
              <a:rPr lang="ru-RU" altLang="ru-RU" sz="1800" b="1" dirty="0" err="1">
                <a:solidFill>
                  <a:srgbClr val="921A1D"/>
                </a:solidFill>
                <a:effectLst>
                  <a:outerShdw blurRad="38100" dist="38100" dir="2700000" algn="tl">
                    <a:srgbClr val="000000">
                      <a:alpha val="43137"/>
                    </a:srgbClr>
                  </a:outerShdw>
                </a:effectLst>
              </a:rPr>
              <a:t>ҳамкори</a:t>
            </a:r>
            <a:r>
              <a:rPr lang="ru-RU" altLang="ru-RU" sz="1800" b="1" dirty="0">
                <a:solidFill>
                  <a:srgbClr val="921A1D"/>
                </a:solidFill>
                <a:effectLst>
                  <a:outerShdw blurRad="38100" dist="38100" dir="2700000" algn="tl">
                    <a:srgbClr val="000000">
                      <a:alpha val="43137"/>
                    </a:srgbClr>
                  </a:outerShdw>
                </a:effectLst>
              </a:rPr>
              <a:t> бо </a:t>
            </a:r>
            <a:r>
              <a:rPr lang="ru-RU" altLang="ru-RU" sz="1800" b="1" dirty="0" err="1">
                <a:solidFill>
                  <a:srgbClr val="921A1D"/>
                </a:solidFill>
                <a:effectLst>
                  <a:outerShdw blurRad="38100" dist="38100" dir="2700000" algn="tl">
                    <a:srgbClr val="000000">
                      <a:alpha val="43137"/>
                    </a:srgbClr>
                  </a:outerShdw>
                </a:effectLst>
              </a:rPr>
              <a:t>бахши</a:t>
            </a:r>
            <a:r>
              <a:rPr lang="ru-RU" altLang="ru-RU" sz="1800" b="1" dirty="0">
                <a:solidFill>
                  <a:srgbClr val="921A1D"/>
                </a:solidFill>
                <a:effectLst>
                  <a:outerShdw blurRad="38100" dist="38100" dir="2700000" algn="tl">
                    <a:srgbClr val="000000">
                      <a:alpha val="43137"/>
                    </a:srgbClr>
                  </a:outerShdw>
                </a:effectLst>
              </a:rPr>
              <a:t> </a:t>
            </a:r>
            <a:r>
              <a:rPr lang="ru-RU" altLang="ru-RU" sz="1800" b="1" dirty="0" err="1">
                <a:solidFill>
                  <a:srgbClr val="921A1D"/>
                </a:solidFill>
                <a:effectLst>
                  <a:outerShdw blurRad="38100" dist="38100" dir="2700000" algn="tl">
                    <a:srgbClr val="000000">
                      <a:alpha val="43137"/>
                    </a:srgbClr>
                  </a:outerShdw>
                </a:effectLst>
              </a:rPr>
              <a:t>хусусӣ</a:t>
            </a:r>
            <a:r>
              <a:rPr lang="ru-RU" altLang="ru-RU" sz="1800" b="1" dirty="0">
                <a:solidFill>
                  <a:srgbClr val="921A1D"/>
                </a:solidFill>
                <a:effectLst>
                  <a:outerShdw blurRad="38100" dist="38100" dir="2700000" algn="tl">
                    <a:srgbClr val="000000">
                      <a:alpha val="43137"/>
                    </a:srgbClr>
                  </a:outerShdw>
                </a:effectLst>
              </a:rPr>
              <a:t>, </a:t>
            </a:r>
            <a:r>
              <a:rPr lang="ru-RU" altLang="ru-RU" sz="1800" b="1" dirty="0" err="1">
                <a:solidFill>
                  <a:srgbClr val="921A1D"/>
                </a:solidFill>
                <a:effectLst>
                  <a:outerShdw blurRad="38100" dist="38100" dir="2700000" algn="tl">
                    <a:srgbClr val="000000">
                      <a:alpha val="43137"/>
                    </a:srgbClr>
                  </a:outerShdw>
                </a:effectLst>
              </a:rPr>
              <a:t>аҳамияти</a:t>
            </a:r>
            <a:r>
              <a:rPr lang="ru-RU" altLang="ru-RU" sz="1800" b="1" dirty="0">
                <a:solidFill>
                  <a:srgbClr val="921A1D"/>
                </a:solidFill>
                <a:effectLst>
                  <a:outerShdw blurRad="38100" dist="38100" dir="2700000" algn="tl">
                    <a:srgbClr val="000000">
                      <a:alpha val="43137"/>
                    </a:srgbClr>
                  </a:outerShdw>
                </a:effectLst>
              </a:rPr>
              <a:t> </a:t>
            </a:r>
            <a:r>
              <a:rPr lang="ru-RU" altLang="ru-RU" sz="1800" b="1" dirty="0" err="1">
                <a:solidFill>
                  <a:srgbClr val="921A1D"/>
                </a:solidFill>
                <a:effectLst>
                  <a:outerShdw blurRad="38100" dist="38100" dir="2700000" algn="tl">
                    <a:srgbClr val="000000">
                      <a:alpha val="43137"/>
                    </a:srgbClr>
                  </a:outerShdw>
                </a:effectLst>
              </a:rPr>
              <a:t>калидӣ</a:t>
            </a:r>
            <a:r>
              <a:rPr lang="ru-RU" altLang="ru-RU" sz="1800" b="1" dirty="0">
                <a:solidFill>
                  <a:srgbClr val="921A1D"/>
                </a:solidFill>
                <a:effectLst>
                  <a:outerShdw blurRad="38100" dist="38100" dir="2700000" algn="tl">
                    <a:srgbClr val="000000">
                      <a:alpha val="43137"/>
                    </a:srgbClr>
                  </a:outerShdw>
                </a:effectLst>
              </a:rPr>
              <a:t> </a:t>
            </a:r>
            <a:r>
              <a:rPr lang="ru-RU" altLang="ru-RU" sz="1800" b="1" dirty="0" err="1">
                <a:solidFill>
                  <a:srgbClr val="921A1D"/>
                </a:solidFill>
                <a:effectLst>
                  <a:outerShdw blurRad="38100" dist="38100" dir="2700000" algn="tl">
                    <a:srgbClr val="000000">
                      <a:alpha val="43137"/>
                    </a:srgbClr>
                  </a:outerShdw>
                </a:effectLst>
              </a:rPr>
              <a:t>доранд</a:t>
            </a:r>
            <a:r>
              <a:rPr lang="ru-RU" altLang="ru-RU" sz="1800" b="1" dirty="0">
                <a:solidFill>
                  <a:srgbClr val="921A1D"/>
                </a:solidFill>
                <a:effectLst>
                  <a:outerShdw blurRad="38100" dist="38100" dir="2700000" algn="tl">
                    <a:srgbClr val="000000">
                      <a:alpha val="43137"/>
                    </a:srgbClr>
                  </a:outerShdw>
                </a:effectLst>
              </a:rPr>
              <a:t>»</a:t>
            </a:r>
          </a:p>
        </p:txBody>
      </p:sp>
      <p:sp>
        <p:nvSpPr>
          <p:cNvPr id="20483" name="Rectangle 3">
            <a:extLst>
              <a:ext uri="{FF2B5EF4-FFF2-40B4-BE49-F238E27FC236}">
                <a16:creationId xmlns:a16="http://schemas.microsoft.com/office/drawing/2014/main" id="{E039D92C-C5BC-ABC6-DA9C-A39C35633E9D}"/>
              </a:ext>
            </a:extLst>
          </p:cNvPr>
          <p:cNvSpPr>
            <a:spLocks noGrp="1"/>
          </p:cNvSpPr>
          <p:nvPr>
            <p:ph idx="1"/>
          </p:nvPr>
        </p:nvSpPr>
        <p:spPr>
          <a:xfrm>
            <a:off x="237744" y="864246"/>
            <a:ext cx="8835328" cy="775578"/>
          </a:xfrm>
        </p:spPr>
        <p:txBody>
          <a:bodyPr/>
          <a:lstStyle/>
          <a:p>
            <a:pPr>
              <a:buAutoNum type="arabicPeriod"/>
            </a:pPr>
            <a:r>
              <a:rPr lang="ru-RU" altLang="ru-RU" sz="1800" b="1" dirty="0" err="1">
                <a:effectLst>
                  <a:outerShdw blurRad="38100" dist="38100" dir="2700000" algn="tl">
                    <a:srgbClr val="000000">
                      <a:alpha val="43137"/>
                    </a:srgbClr>
                  </a:outerShdw>
                </a:effectLst>
                <a:latin typeface="Arial Narrow" panose="020B0606020202030204" pitchFamily="34" charset="0"/>
              </a:rPr>
              <a:t>Ҳамоҳангсозии</a:t>
            </a:r>
            <a:r>
              <a:rPr lang="ru-RU" altLang="ru-RU" sz="1800" b="1" dirty="0">
                <a:effectLst>
                  <a:outerShdw blurRad="38100" dist="38100" dir="2700000" algn="tl">
                    <a:srgbClr val="000000">
                      <a:alpha val="43137"/>
                    </a:srgbClr>
                  </a:outerShdw>
                </a:effectLst>
                <a:latin typeface="Arial Narrow" panose="020B0606020202030204" pitchFamily="34" charset="0"/>
              </a:rPr>
              <a:t> манфиатҳои </a:t>
            </a:r>
            <a:r>
              <a:rPr lang="ru-RU" altLang="ru-RU" sz="1800" b="1" dirty="0" err="1">
                <a:effectLst>
                  <a:outerShdw blurRad="38100" dist="38100" dir="2700000" algn="tl">
                    <a:srgbClr val="000000">
                      <a:alpha val="43137"/>
                    </a:srgbClr>
                  </a:outerShdw>
                </a:effectLst>
                <a:latin typeface="Arial Narrow" panose="020B0606020202030204" pitchFamily="34" charset="0"/>
              </a:rPr>
              <a:t>дарозмуддати</a:t>
            </a:r>
            <a:r>
              <a:rPr lang="ru-RU" altLang="ru-RU" sz="1800" b="1" dirty="0">
                <a:effectLst>
                  <a:outerShdw blurRad="38100" dist="38100" dir="2700000" algn="tl">
                    <a:srgbClr val="000000">
                      <a:alpha val="43137"/>
                    </a:srgbClr>
                  </a:outerShdw>
                </a:effectLst>
                <a:latin typeface="Arial Narrow" panose="020B0606020202030204" pitchFamily="34" charset="0"/>
              </a:rPr>
              <a:t> </a:t>
            </a:r>
            <a:r>
              <a:rPr lang="ru-RU" altLang="ru-RU" sz="1800" b="1" dirty="0" err="1">
                <a:effectLst>
                  <a:outerShdw blurRad="38100" dist="38100" dir="2700000" algn="tl">
                    <a:srgbClr val="000000">
                      <a:alpha val="43137"/>
                    </a:srgbClr>
                  </a:outerShdw>
                </a:effectLst>
                <a:latin typeface="Arial Narrow" panose="020B0606020202030204" pitchFamily="34" charset="0"/>
              </a:rPr>
              <a:t>давлат</a:t>
            </a:r>
            <a:r>
              <a:rPr lang="ru-RU" altLang="ru-RU" sz="1800" b="1" dirty="0">
                <a:effectLst>
                  <a:outerShdw blurRad="38100" dist="38100" dir="2700000" algn="tl">
                    <a:srgbClr val="000000">
                      <a:alpha val="43137"/>
                    </a:srgbClr>
                  </a:outerShdw>
                </a:effectLst>
                <a:latin typeface="Arial Narrow" panose="020B0606020202030204" pitchFamily="34" charset="0"/>
              </a:rPr>
              <a:t>, </a:t>
            </a:r>
            <a:r>
              <a:rPr lang="ru-RU" altLang="ru-RU" sz="1800" b="1" dirty="0" err="1">
                <a:effectLst>
                  <a:outerShdw blurRad="38100" dist="38100" dir="2700000" algn="tl">
                    <a:srgbClr val="000000">
                      <a:alpha val="43137"/>
                    </a:srgbClr>
                  </a:outerShdw>
                </a:effectLst>
                <a:latin typeface="Arial Narrow" panose="020B0606020202030204" pitchFamily="34" charset="0"/>
              </a:rPr>
              <a:t>соҳибкорӣ</a:t>
            </a:r>
            <a:r>
              <a:rPr lang="ru-RU" altLang="ru-RU" sz="1800" b="1" dirty="0">
                <a:effectLst>
                  <a:outerShdw blurRad="38100" dist="38100" dir="2700000" algn="tl">
                    <a:srgbClr val="000000">
                      <a:alpha val="43137"/>
                    </a:srgbClr>
                  </a:outerShdw>
                </a:effectLst>
                <a:latin typeface="Arial Narrow" panose="020B0606020202030204" pitchFamily="34" charset="0"/>
              </a:rPr>
              <a:t> ва </a:t>
            </a:r>
            <a:r>
              <a:rPr lang="ru-RU" altLang="ru-RU" sz="1800" b="1" dirty="0" err="1">
                <a:effectLst>
                  <a:outerShdw blurRad="38100" dist="38100" dir="2700000" algn="tl">
                    <a:srgbClr val="000000">
                      <a:alpha val="43137"/>
                    </a:srgbClr>
                  </a:outerShdw>
                </a:effectLst>
                <a:latin typeface="Arial Narrow" panose="020B0606020202030204" pitchFamily="34" charset="0"/>
              </a:rPr>
              <a:t>ҷомеаи</a:t>
            </a:r>
            <a:r>
              <a:rPr lang="ru-RU" altLang="ru-RU" sz="1800" b="1" dirty="0">
                <a:effectLst>
                  <a:outerShdw blurRad="38100" dist="38100" dir="2700000" algn="tl">
                    <a:srgbClr val="000000">
                      <a:alpha val="43137"/>
                    </a:srgbClr>
                  </a:outerShdw>
                </a:effectLst>
                <a:latin typeface="Arial Narrow" panose="020B0606020202030204" pitchFamily="34" charset="0"/>
              </a:rPr>
              <a:t> </a:t>
            </a:r>
            <a:r>
              <a:rPr lang="ru-RU" altLang="ru-RU" sz="1800" b="1" dirty="0" err="1">
                <a:effectLst>
                  <a:outerShdw blurRad="38100" dist="38100" dir="2700000" algn="tl">
                    <a:srgbClr val="000000">
                      <a:alpha val="43137"/>
                    </a:srgbClr>
                  </a:outerShdw>
                </a:effectLst>
                <a:latin typeface="Arial Narrow" panose="020B0606020202030204" pitchFamily="34" charset="0"/>
              </a:rPr>
              <a:t>шаҳрвандӣ</a:t>
            </a:r>
            <a:endParaRPr lang="ru-RU" altLang="ru-RU" sz="1800" b="1" dirty="0">
              <a:effectLst>
                <a:outerShdw blurRad="38100" dist="38100" dir="2700000" algn="tl">
                  <a:srgbClr val="000000">
                    <a:alpha val="43137"/>
                  </a:srgbClr>
                </a:outerShdw>
              </a:effectLst>
              <a:latin typeface="Arial Narrow" panose="020B0606020202030204" pitchFamily="34" charset="0"/>
            </a:endParaRPr>
          </a:p>
          <a:p>
            <a:pPr marL="0" indent="0">
              <a:buNone/>
            </a:pPr>
            <a:r>
              <a:rPr lang="ru-RU" altLang="ru-RU" sz="1800" b="1" dirty="0">
                <a:effectLst>
                  <a:outerShdw blurRad="38100" dist="38100" dir="2700000" algn="tl">
                    <a:srgbClr val="000000">
                      <a:alpha val="43137"/>
                    </a:srgbClr>
                  </a:outerShdw>
                </a:effectLst>
                <a:latin typeface="Arial Narrow" panose="020B0606020202030204" pitchFamily="34" charset="0"/>
              </a:rPr>
              <a:t>2. Дар комплекс хал </a:t>
            </a:r>
            <a:r>
              <a:rPr lang="ru-RU" altLang="ru-RU" sz="1800" b="1" dirty="0" err="1">
                <a:effectLst>
                  <a:outerShdw blurRad="38100" dist="38100" dir="2700000" algn="tl">
                    <a:srgbClr val="000000">
                      <a:alpha val="43137"/>
                    </a:srgbClr>
                  </a:outerShdw>
                </a:effectLst>
                <a:latin typeface="Arial Narrow" panose="020B0606020202030204" pitchFamily="34" charset="0"/>
              </a:rPr>
              <a:t>кардани</a:t>
            </a:r>
            <a:r>
              <a:rPr lang="ru-RU" altLang="ru-RU" sz="1800" b="1" dirty="0">
                <a:effectLst>
                  <a:outerShdw blurRad="38100" dist="38100" dir="2700000" algn="tl">
                    <a:srgbClr val="000000">
                      <a:alpha val="43137"/>
                    </a:srgbClr>
                  </a:outerShdw>
                </a:effectLst>
                <a:latin typeface="Arial Narrow" panose="020B0606020202030204" pitchFamily="34" charset="0"/>
              </a:rPr>
              <a:t> </a:t>
            </a:r>
            <a:r>
              <a:rPr lang="ru-RU" altLang="ru-RU" sz="1800" b="1" dirty="0" err="1">
                <a:effectLst>
                  <a:outerShdw blurRad="38100" dist="38100" dir="2700000" algn="tl">
                    <a:srgbClr val="000000">
                      <a:alpha val="43137"/>
                    </a:srgbClr>
                  </a:outerShdw>
                </a:effectLst>
                <a:latin typeface="Arial Narrow" panose="020B0606020202030204" pitchFamily="34" charset="0"/>
              </a:rPr>
              <a:t>проблемахои</a:t>
            </a:r>
            <a:r>
              <a:rPr lang="ru-RU" altLang="ru-RU" sz="1800" b="1" dirty="0">
                <a:effectLst>
                  <a:outerShdw blurRad="38100" dist="38100" dir="2700000" algn="tl">
                    <a:srgbClr val="000000">
                      <a:alpha val="43137"/>
                    </a:srgbClr>
                  </a:outerShdw>
                </a:effectLst>
                <a:latin typeface="Arial Narrow" panose="020B0606020202030204" pitchFamily="34" charset="0"/>
              </a:rPr>
              <a:t> </a:t>
            </a:r>
            <a:r>
              <a:rPr lang="ru-RU" altLang="ru-RU" sz="1800" b="1" dirty="0" err="1">
                <a:effectLst>
                  <a:outerShdw blurRad="38100" dist="38100" dir="2700000" algn="tl">
                    <a:srgbClr val="000000">
                      <a:alpha val="43137"/>
                    </a:srgbClr>
                  </a:outerShdw>
                </a:effectLst>
                <a:latin typeface="Arial Narrow" panose="020B0606020202030204" pitchFamily="34" charset="0"/>
              </a:rPr>
              <a:t>иктисодй</a:t>
            </a:r>
            <a:r>
              <a:rPr lang="ru-RU" altLang="ru-RU" sz="1800" b="1" dirty="0">
                <a:effectLst>
                  <a:outerShdw blurRad="38100" dist="38100" dir="2700000" algn="tl">
                    <a:srgbClr val="000000">
                      <a:alpha val="43137"/>
                    </a:srgbClr>
                  </a:outerShdw>
                </a:effectLst>
                <a:latin typeface="Arial Narrow" panose="020B0606020202030204" pitchFamily="34" charset="0"/>
              </a:rPr>
              <a:t>, </a:t>
            </a:r>
            <a:r>
              <a:rPr lang="ru-RU" altLang="ru-RU" sz="1800" b="1" dirty="0" err="1">
                <a:effectLst>
                  <a:outerShdw blurRad="38100" dist="38100" dir="2700000" algn="tl">
                    <a:srgbClr val="000000">
                      <a:alpha val="43137"/>
                    </a:srgbClr>
                  </a:outerShdw>
                </a:effectLst>
                <a:latin typeface="Arial Narrow" panose="020B0606020202030204" pitchFamily="34" charset="0"/>
              </a:rPr>
              <a:t>экологй</a:t>
            </a:r>
            <a:r>
              <a:rPr lang="ru-RU" altLang="ru-RU" sz="1800" b="1" dirty="0">
                <a:effectLst>
                  <a:outerShdw blurRad="38100" dist="38100" dir="2700000" algn="tl">
                    <a:srgbClr val="000000">
                      <a:alpha val="43137"/>
                    </a:srgbClr>
                  </a:outerShdw>
                </a:effectLst>
                <a:latin typeface="Arial Narrow" panose="020B0606020202030204" pitchFamily="34" charset="0"/>
              </a:rPr>
              <a:t> ва </a:t>
            </a:r>
            <a:r>
              <a:rPr lang="ru-RU" altLang="ru-RU" sz="1800" b="1" dirty="0" err="1">
                <a:effectLst>
                  <a:outerShdw blurRad="38100" dist="38100" dir="2700000" algn="tl">
                    <a:srgbClr val="000000">
                      <a:alpha val="43137"/>
                    </a:srgbClr>
                  </a:outerShdw>
                </a:effectLst>
                <a:latin typeface="Arial Narrow" panose="020B0606020202030204" pitchFamily="34" charset="0"/>
              </a:rPr>
              <a:t>ичтимой</a:t>
            </a:r>
            <a:endParaRPr lang="ru-RU" altLang="ru-RU" sz="2000" b="1" dirty="0">
              <a:solidFill>
                <a:srgbClr val="C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a:p>
            <a:pPr marL="0" indent="0">
              <a:buNone/>
            </a:pPr>
            <a:r>
              <a:rPr lang="ru-RU" altLang="ru-RU" sz="2800" b="1"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a:t>
            </a:r>
          </a:p>
        </p:txBody>
      </p:sp>
      <p:sp>
        <p:nvSpPr>
          <p:cNvPr id="3" name="Rectangle 5">
            <a:extLst>
              <a:ext uri="{FF2B5EF4-FFF2-40B4-BE49-F238E27FC236}">
                <a16:creationId xmlns:a16="http://schemas.microsoft.com/office/drawing/2014/main" id="{05F5766D-7314-2641-EF79-AA9379D2C591}"/>
              </a:ext>
            </a:extLst>
          </p:cNvPr>
          <p:cNvSpPr txBox="1">
            <a:spLocks/>
          </p:cNvSpPr>
          <p:nvPr/>
        </p:nvSpPr>
        <p:spPr bwMode="auto">
          <a:xfrm>
            <a:off x="993650" y="1706880"/>
            <a:ext cx="6788251" cy="32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ctr" anchorCtr="0" compatLnSpc="1">
            <a:prstTxWarp prst="textNoShape">
              <a:avLst/>
            </a:prstTxWarp>
            <a:normAutofit fontScale="82500" lnSpcReduction="2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defRPr>
            </a:lvl2pPr>
            <a:lvl3pPr algn="l" rtl="0" eaLnBrk="0" fontAlgn="base" hangingPunct="0">
              <a:spcBef>
                <a:spcPct val="0"/>
              </a:spcBef>
              <a:spcAft>
                <a:spcPct val="0"/>
              </a:spcAft>
              <a:defRPr sz="3200">
                <a:solidFill>
                  <a:schemeClr val="tx2"/>
                </a:solidFill>
                <a:latin typeface="Arial" panose="020B0604020202020204" pitchFamily="34" charset="0"/>
              </a:defRPr>
            </a:lvl3pPr>
            <a:lvl4pPr algn="l" rtl="0" eaLnBrk="0" fontAlgn="base" hangingPunct="0">
              <a:spcBef>
                <a:spcPct val="0"/>
              </a:spcBef>
              <a:spcAft>
                <a:spcPct val="0"/>
              </a:spcAft>
              <a:defRPr sz="3200">
                <a:solidFill>
                  <a:schemeClr val="tx2"/>
                </a:solidFill>
                <a:latin typeface="Arial" panose="020B0604020202020204" pitchFamily="34" charset="0"/>
              </a:defRPr>
            </a:lvl4pPr>
            <a:lvl5pPr algn="l" rtl="0" eaLnBrk="0" fontAlgn="base" hangingPunct="0">
              <a:spcBef>
                <a:spcPct val="0"/>
              </a:spcBef>
              <a:spcAft>
                <a:spcPct val="0"/>
              </a:spcAft>
              <a:defRPr sz="3200">
                <a:solidFill>
                  <a:schemeClr val="tx2"/>
                </a:solidFill>
                <a:latin typeface="Arial" panose="020B0604020202020204" pitchFamily="34" charset="0"/>
              </a:defRPr>
            </a:lvl5pPr>
            <a:lvl6pPr marL="457200" algn="l" rtl="0" fontAlgn="base">
              <a:spcBef>
                <a:spcPct val="0"/>
              </a:spcBef>
              <a:spcAft>
                <a:spcPct val="0"/>
              </a:spcAft>
              <a:defRPr sz="3200">
                <a:solidFill>
                  <a:schemeClr val="tx2"/>
                </a:solidFill>
                <a:latin typeface="Lucida Sans Unicode" pitchFamily="34" charset="0"/>
              </a:defRPr>
            </a:lvl6pPr>
            <a:lvl7pPr marL="914400" algn="l" rtl="0" fontAlgn="base">
              <a:spcBef>
                <a:spcPct val="0"/>
              </a:spcBef>
              <a:spcAft>
                <a:spcPct val="0"/>
              </a:spcAft>
              <a:defRPr sz="3200">
                <a:solidFill>
                  <a:schemeClr val="tx2"/>
                </a:solidFill>
                <a:latin typeface="Lucida Sans Unicode" pitchFamily="34" charset="0"/>
              </a:defRPr>
            </a:lvl7pPr>
            <a:lvl8pPr marL="1371600" algn="l" rtl="0" fontAlgn="base">
              <a:spcBef>
                <a:spcPct val="0"/>
              </a:spcBef>
              <a:spcAft>
                <a:spcPct val="0"/>
              </a:spcAft>
              <a:defRPr sz="3200">
                <a:solidFill>
                  <a:schemeClr val="tx2"/>
                </a:solidFill>
                <a:latin typeface="Lucida Sans Unicode" pitchFamily="34" charset="0"/>
              </a:defRPr>
            </a:lvl8pPr>
            <a:lvl9pPr marL="1828800" algn="l" rtl="0" fontAlgn="base">
              <a:spcBef>
                <a:spcPct val="0"/>
              </a:spcBef>
              <a:spcAft>
                <a:spcPct val="0"/>
              </a:spcAft>
              <a:defRPr sz="3200">
                <a:solidFill>
                  <a:schemeClr val="tx2"/>
                </a:solidFill>
                <a:latin typeface="Lucida Sans Unicode" pitchFamily="34" charset="0"/>
              </a:defRPr>
            </a:lvl9pPr>
          </a:lstStyle>
          <a:p>
            <a:pPr algn="ctr" defTabSz="914175" eaLnBrk="1" hangingPunct="1"/>
            <a:r>
              <a:rPr lang="ru-RU" altLang="ru-RU" sz="2100" b="1" dirty="0" err="1">
                <a:solidFill>
                  <a:srgbClr val="C00000"/>
                </a:solidFill>
                <a:latin typeface="Times New Roman" panose="02020603050405020304" pitchFamily="18" charset="0"/>
                <a:cs typeface="Times New Roman" panose="02020603050405020304" pitchFamily="18" charset="0"/>
              </a:rPr>
              <a:t>Моҳияти</a:t>
            </a:r>
            <a:r>
              <a:rPr lang="ru-RU" altLang="ru-RU" sz="2100" b="1" dirty="0">
                <a:solidFill>
                  <a:srgbClr val="C00000"/>
                </a:solidFill>
                <a:latin typeface="Times New Roman" panose="02020603050405020304" pitchFamily="18" charset="0"/>
                <a:cs typeface="Times New Roman" panose="02020603050405020304" pitchFamily="18" charset="0"/>
              </a:rPr>
              <a:t> ESG аз </a:t>
            </a:r>
            <a:r>
              <a:rPr lang="ru-RU" altLang="ru-RU" sz="2100" b="1" dirty="0" err="1">
                <a:solidFill>
                  <a:srgbClr val="C00000"/>
                </a:solidFill>
                <a:latin typeface="Times New Roman" panose="02020603050405020304" pitchFamily="18" charset="0"/>
                <a:cs typeface="Times New Roman" panose="02020603050405020304" pitchFamily="18" charset="0"/>
              </a:rPr>
              <a:t>табдил</a:t>
            </a:r>
            <a:r>
              <a:rPr lang="ru-RU" altLang="ru-RU" sz="2100" b="1" dirty="0">
                <a:solidFill>
                  <a:srgbClr val="C00000"/>
                </a:solidFill>
                <a:latin typeface="Times New Roman" panose="02020603050405020304" pitchFamily="18" charset="0"/>
                <a:cs typeface="Times New Roman" panose="02020603050405020304" pitchFamily="18" charset="0"/>
              </a:rPr>
              <a:t> </a:t>
            </a:r>
            <a:r>
              <a:rPr lang="ru-RU" altLang="ru-RU" sz="2100" b="1">
                <a:solidFill>
                  <a:srgbClr val="C00000"/>
                </a:solidFill>
                <a:latin typeface="Times New Roman" panose="02020603050405020304" pitchFamily="18" charset="0"/>
                <a:cs typeface="Times New Roman" panose="02020603050405020304" pitchFamily="18" charset="0"/>
              </a:rPr>
              <a:t>додани системаҳои </a:t>
            </a:r>
            <a:r>
              <a:rPr lang="ru-RU" altLang="ru-RU" sz="2100" b="1" dirty="0" err="1">
                <a:solidFill>
                  <a:srgbClr val="C00000"/>
                </a:solidFill>
                <a:latin typeface="Times New Roman" panose="02020603050405020304" pitchFamily="18" charset="0"/>
                <a:cs typeface="Times New Roman" panose="02020603050405020304" pitchFamily="18" charset="0"/>
              </a:rPr>
              <a:t>идоракунӣ</a:t>
            </a:r>
            <a:r>
              <a:rPr lang="ru-RU" altLang="ru-RU" sz="2100" b="1" dirty="0">
                <a:solidFill>
                  <a:srgbClr val="C00000"/>
                </a:solidFill>
                <a:latin typeface="Times New Roman" panose="02020603050405020304" pitchFamily="18" charset="0"/>
                <a:cs typeface="Times New Roman" panose="02020603050405020304" pitchFamily="18" charset="0"/>
              </a:rPr>
              <a:t> </a:t>
            </a:r>
            <a:r>
              <a:rPr lang="ru-RU" altLang="ru-RU" sz="2100" b="1" dirty="0" err="1">
                <a:solidFill>
                  <a:srgbClr val="C00000"/>
                </a:solidFill>
                <a:latin typeface="Times New Roman" panose="02020603050405020304" pitchFamily="18" charset="0"/>
                <a:cs typeface="Times New Roman" panose="02020603050405020304" pitchFamily="18" charset="0"/>
              </a:rPr>
              <a:t>иборат</a:t>
            </a:r>
            <a:r>
              <a:rPr lang="ru-RU" altLang="ru-RU" sz="2100" b="1" dirty="0">
                <a:solidFill>
                  <a:srgbClr val="C00000"/>
                </a:solidFill>
                <a:latin typeface="Times New Roman" panose="02020603050405020304" pitchFamily="18" charset="0"/>
                <a:cs typeface="Times New Roman" panose="02020603050405020304" pitchFamily="18" charset="0"/>
              </a:rPr>
              <a:t> аст</a:t>
            </a:r>
          </a:p>
        </p:txBody>
      </p:sp>
      <p:graphicFrame>
        <p:nvGraphicFramePr>
          <p:cNvPr id="4" name="Таблица 2">
            <a:extLst>
              <a:ext uri="{FF2B5EF4-FFF2-40B4-BE49-F238E27FC236}">
                <a16:creationId xmlns:a16="http://schemas.microsoft.com/office/drawing/2014/main" id="{34024741-DB66-D1AB-CD52-2FF05980906E}"/>
              </a:ext>
            </a:extLst>
          </p:cNvPr>
          <p:cNvGraphicFramePr>
            <a:graphicFrameLocks/>
          </p:cNvGraphicFramePr>
          <p:nvPr>
            <p:extLst>
              <p:ext uri="{D42A27DB-BD31-4B8C-83A1-F6EECF244321}">
                <p14:modId xmlns:p14="http://schemas.microsoft.com/office/powerpoint/2010/main" val="1622661721"/>
              </p:ext>
            </p:extLst>
          </p:nvPr>
        </p:nvGraphicFramePr>
        <p:xfrm>
          <a:off x="35499" y="2045850"/>
          <a:ext cx="9029699" cy="2297434"/>
        </p:xfrm>
        <a:graphic>
          <a:graphicData uri="http://schemas.openxmlformats.org/drawingml/2006/table">
            <a:tbl>
              <a:tblPr firstRow="1" bandRow="1">
                <a:tableStyleId>{5C22544A-7EE6-4342-B048-85BDC9FD1C3A}</a:tableStyleId>
              </a:tblPr>
              <a:tblGrid>
                <a:gridCol w="1555597">
                  <a:extLst>
                    <a:ext uri="{9D8B030D-6E8A-4147-A177-3AD203B41FA5}">
                      <a16:colId xmlns:a16="http://schemas.microsoft.com/office/drawing/2014/main" val="1396058354"/>
                    </a:ext>
                  </a:extLst>
                </a:gridCol>
                <a:gridCol w="1483244">
                  <a:extLst>
                    <a:ext uri="{9D8B030D-6E8A-4147-A177-3AD203B41FA5}">
                      <a16:colId xmlns:a16="http://schemas.microsoft.com/office/drawing/2014/main" val="1672917356"/>
                    </a:ext>
                  </a:extLst>
                </a:gridCol>
                <a:gridCol w="1707539">
                  <a:extLst>
                    <a:ext uri="{9D8B030D-6E8A-4147-A177-3AD203B41FA5}">
                      <a16:colId xmlns:a16="http://schemas.microsoft.com/office/drawing/2014/main" val="2360983862"/>
                    </a:ext>
                  </a:extLst>
                </a:gridCol>
                <a:gridCol w="2148895">
                  <a:extLst>
                    <a:ext uri="{9D8B030D-6E8A-4147-A177-3AD203B41FA5}">
                      <a16:colId xmlns:a16="http://schemas.microsoft.com/office/drawing/2014/main" val="2618234559"/>
                    </a:ext>
                  </a:extLst>
                </a:gridCol>
                <a:gridCol w="2134424">
                  <a:extLst>
                    <a:ext uri="{9D8B030D-6E8A-4147-A177-3AD203B41FA5}">
                      <a16:colId xmlns:a16="http://schemas.microsoft.com/office/drawing/2014/main" val="3753815581"/>
                    </a:ext>
                  </a:extLst>
                </a:gridCol>
              </a:tblGrid>
              <a:tr h="234317">
                <a:tc gridSpan="3">
                  <a:txBody>
                    <a:bodyPr/>
                    <a:lstStyle/>
                    <a:p>
                      <a:pPr algn="ctr"/>
                      <a:r>
                        <a:rPr lang="ru-RU" sz="1200" b="1" kern="1200" dirty="0" err="1">
                          <a:solidFill>
                            <a:schemeClr val="lt1"/>
                          </a:solidFill>
                          <a:effectLst/>
                          <a:latin typeface="Times New Roman" panose="02020603050405020304" pitchFamily="18" charset="0"/>
                          <a:ea typeface="+mn-ea"/>
                          <a:cs typeface="Times New Roman" panose="02020603050405020304" pitchFamily="18" charset="0"/>
                        </a:rPr>
                        <a:t>Сарчашмаи</a:t>
                      </a:r>
                      <a:r>
                        <a:rPr lang="ru-RU"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ru-RU" sz="1200" b="1" kern="1200" dirty="0" err="1">
                          <a:solidFill>
                            <a:schemeClr val="lt1"/>
                          </a:solidFill>
                          <a:effectLst/>
                          <a:latin typeface="Times New Roman" panose="02020603050405020304" pitchFamily="18" charset="0"/>
                          <a:ea typeface="+mn-ea"/>
                          <a:cs typeface="Times New Roman" panose="02020603050405020304" pitchFamily="18" charset="0"/>
                        </a:rPr>
                        <a:t>ихтисораи</a:t>
                      </a:r>
                      <a:r>
                        <a:rPr lang="ru-RU"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ESG</a:t>
                      </a:r>
                      <a:endParaRPr lang="ru-RU" sz="1200" dirty="0">
                        <a:latin typeface="Times New Roman" panose="02020603050405020304" pitchFamily="18" charset="0"/>
                        <a:cs typeface="Times New Roman" panose="02020603050405020304" pitchFamily="18" charset="0"/>
                      </a:endParaRPr>
                    </a:p>
                  </a:txBody>
                  <a:tcPr marL="68580" marR="68580" marT="25718" marB="25718"/>
                </a:tc>
                <a:tc hMerge="1">
                  <a:txBody>
                    <a:bodyPr/>
                    <a:lstStyle/>
                    <a:p>
                      <a:endParaRPr lang="ru-RU" dirty="0"/>
                    </a:p>
                  </a:txBody>
                  <a:tcPr/>
                </a:tc>
                <a:tc hMerge="1">
                  <a:txBody>
                    <a:bodyPr/>
                    <a:lstStyle/>
                    <a:p>
                      <a:endParaRPr lang="ru-RU" dirty="0"/>
                    </a:p>
                  </a:txBody>
                  <a:tcPr/>
                </a:tc>
                <a:tc gridSpan="2">
                  <a:txBody>
                    <a:bodyPr/>
                    <a:lstStyle/>
                    <a:p>
                      <a:pPr algn="ctr"/>
                      <a:r>
                        <a:rPr lang="en-US" sz="1200" b="1" kern="1200" dirty="0">
                          <a:solidFill>
                            <a:schemeClr val="lt1"/>
                          </a:solidFill>
                          <a:effectLst/>
                          <a:latin typeface="Times New Roman" panose="02020603050405020304" pitchFamily="18" charset="0"/>
                          <a:ea typeface="+mn-ea"/>
                          <a:cs typeface="Times New Roman" panose="02020603050405020304" pitchFamily="18" charset="0"/>
                        </a:rPr>
                        <a:t>ESG </a:t>
                      </a:r>
                      <a:r>
                        <a:rPr lang="ru-RU" sz="1200" b="1" kern="1200" dirty="0" err="1">
                          <a:solidFill>
                            <a:schemeClr val="lt1"/>
                          </a:solidFill>
                          <a:effectLst/>
                          <a:latin typeface="Times New Roman" panose="02020603050405020304" pitchFamily="18" charset="0"/>
                          <a:ea typeface="+mn-ea"/>
                          <a:cs typeface="Times New Roman" panose="02020603050405020304" pitchFamily="18" charset="0"/>
                        </a:rPr>
                        <a:t>табдилдиҳии</a:t>
                      </a:r>
                      <a:r>
                        <a:rPr lang="ru-RU"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ru-RU" sz="1200" b="1" kern="1200" dirty="0" err="1">
                          <a:solidFill>
                            <a:schemeClr val="lt1"/>
                          </a:solidFill>
                          <a:effectLst/>
                          <a:latin typeface="Times New Roman" panose="02020603050405020304" pitchFamily="18" charset="0"/>
                          <a:ea typeface="+mn-ea"/>
                          <a:cs typeface="Times New Roman" panose="02020603050405020304" pitchFamily="18" charset="0"/>
                        </a:rPr>
                        <a:t>системаҳои</a:t>
                      </a:r>
                      <a:r>
                        <a:rPr lang="ru-RU"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ru-RU" sz="1200" b="1" kern="1200" dirty="0" err="1">
                          <a:solidFill>
                            <a:schemeClr val="lt1"/>
                          </a:solidFill>
                          <a:effectLst/>
                          <a:latin typeface="Times New Roman" panose="02020603050405020304" pitchFamily="18" charset="0"/>
                          <a:ea typeface="+mn-ea"/>
                          <a:cs typeface="Times New Roman" panose="02020603050405020304" pitchFamily="18" charset="0"/>
                        </a:rPr>
                        <a:t>идоракунӣ</a:t>
                      </a:r>
                      <a:endParaRPr lang="ru-RU" sz="1200" dirty="0">
                        <a:latin typeface="Times New Roman" panose="02020603050405020304" pitchFamily="18" charset="0"/>
                        <a:cs typeface="Times New Roman" panose="02020603050405020304" pitchFamily="18" charset="0"/>
                      </a:endParaRPr>
                    </a:p>
                  </a:txBody>
                  <a:tcPr marL="68580" marR="68580" marT="25718" marB="25718"/>
                </a:tc>
                <a:tc hMerge="1">
                  <a:txBody>
                    <a:bodyPr/>
                    <a:lstStyle/>
                    <a:p>
                      <a:endParaRPr lang="ru-RU" dirty="0"/>
                    </a:p>
                  </a:txBody>
                  <a:tcPr/>
                </a:tc>
                <a:extLst>
                  <a:ext uri="{0D108BD9-81ED-4DB2-BD59-A6C34878D82A}">
                    <a16:rowId xmlns:a16="http://schemas.microsoft.com/office/drawing/2014/main" val="1780774972"/>
                  </a:ext>
                </a:extLst>
              </a:tr>
              <a:tr h="365760">
                <a:tc>
                  <a:txBody>
                    <a:bodyPr/>
                    <a:lstStyle/>
                    <a:p>
                      <a:pPr marL="0" indent="0" algn="ctr">
                        <a:spcBef>
                          <a:spcPts val="600"/>
                        </a:spcBef>
                      </a:pPr>
                      <a:r>
                        <a:rPr lang="ru-RU" sz="1200" b="1" dirty="0" err="1">
                          <a:effectLst/>
                          <a:latin typeface="Times New Roman" panose="02020603050405020304" pitchFamily="18" charset="0"/>
                          <a:ea typeface="Times New Roman" panose="02020603050405020304" pitchFamily="18" charset="0"/>
                        </a:rPr>
                        <a:t>Решаҳои</a:t>
                      </a:r>
                      <a:r>
                        <a:rPr lang="ru-RU" sz="1200" b="1" dirty="0">
                          <a:effectLst/>
                          <a:latin typeface="Times New Roman" panose="02020603050405020304" pitchFamily="18" charset="0"/>
                          <a:ea typeface="Times New Roman" panose="02020603050405020304" pitchFamily="18" charset="0"/>
                        </a:rPr>
                        <a:t> </a:t>
                      </a:r>
                      <a:r>
                        <a:rPr lang="ru-RU" sz="1200" b="1" dirty="0" err="1">
                          <a:effectLst/>
                          <a:latin typeface="Times New Roman" panose="02020603050405020304" pitchFamily="18" charset="0"/>
                          <a:ea typeface="Times New Roman" panose="02020603050405020304" pitchFamily="18" charset="0"/>
                        </a:rPr>
                        <a:t>ирсӣ</a:t>
                      </a:r>
                      <a:endParaRPr lang="ru-RU" sz="1200" dirty="0">
                        <a:effectLst/>
                        <a:latin typeface="Times New Roman" panose="02020603050405020304" pitchFamily="18" charset="0"/>
                        <a:ea typeface="Times New Roman" panose="02020603050405020304" pitchFamily="18" charset="0"/>
                      </a:endParaRPr>
                    </a:p>
                  </a:txBody>
                  <a:tcPr marL="13335" marR="13335" marT="0" marB="0"/>
                </a:tc>
                <a:tc>
                  <a:txBody>
                    <a:bodyPr/>
                    <a:lstStyle/>
                    <a:p>
                      <a:pPr marL="0" indent="0" algn="ctr">
                        <a:spcBef>
                          <a:spcPts val="600"/>
                        </a:spcBef>
                      </a:pPr>
                      <a:r>
                        <a:rPr lang="ru-RU" sz="1200" b="1" dirty="0" err="1">
                          <a:effectLst/>
                          <a:latin typeface="Times New Roman" panose="02020603050405020304" pitchFamily="18" charset="0"/>
                          <a:ea typeface="Times New Roman" panose="02020603050405020304" pitchFamily="18" charset="0"/>
                        </a:rPr>
                        <a:t>Интиқоли</a:t>
                      </a:r>
                      <a:r>
                        <a:rPr lang="ru-RU" sz="1200" b="1" dirty="0">
                          <a:effectLst/>
                          <a:latin typeface="Times New Roman" panose="02020603050405020304" pitchFamily="18" charset="0"/>
                          <a:ea typeface="Times New Roman" panose="02020603050405020304" pitchFamily="18" charset="0"/>
                        </a:rPr>
                        <a:t> </a:t>
                      </a:r>
                      <a:r>
                        <a:rPr lang="ru-RU" sz="1200" b="1" dirty="0" err="1">
                          <a:effectLst/>
                          <a:latin typeface="Times New Roman" panose="02020603050405020304" pitchFamily="18" charset="0"/>
                          <a:ea typeface="Times New Roman" panose="02020603050405020304" pitchFamily="18" charset="0"/>
                        </a:rPr>
                        <a:t>мустақим</a:t>
                      </a:r>
                      <a:endParaRPr lang="ru-RU" sz="1200" dirty="0">
                        <a:effectLst/>
                        <a:latin typeface="Times New Roman" panose="02020603050405020304" pitchFamily="18" charset="0"/>
                        <a:ea typeface="Times New Roman" panose="02020603050405020304" pitchFamily="18" charset="0"/>
                      </a:endParaRPr>
                    </a:p>
                  </a:txBody>
                  <a:tcPr marL="13335" marR="13335" marT="0" marB="0"/>
                </a:tc>
                <a:tc>
                  <a:txBody>
                    <a:bodyPr/>
                    <a:lstStyle/>
                    <a:p>
                      <a:pPr marL="0" indent="0" algn="ctr">
                        <a:spcBef>
                          <a:spcPts val="600"/>
                        </a:spcBef>
                      </a:pPr>
                      <a:r>
                        <a:rPr lang="ru-RU" sz="1200" b="1" dirty="0" err="1">
                          <a:effectLst/>
                          <a:latin typeface="Times New Roman" panose="02020603050405020304" pitchFamily="18" charset="0"/>
                          <a:ea typeface="Times New Roman" panose="02020603050405020304" pitchFamily="18" charset="0"/>
                        </a:rPr>
                        <a:t>Тарҷумаи</a:t>
                      </a:r>
                      <a:r>
                        <a:rPr lang="ru-RU" sz="1200" b="1" dirty="0">
                          <a:effectLst/>
                          <a:latin typeface="Times New Roman" panose="02020603050405020304" pitchFamily="18" charset="0"/>
                          <a:ea typeface="Times New Roman" panose="02020603050405020304" pitchFamily="18" charset="0"/>
                        </a:rPr>
                        <a:t> </a:t>
                      </a:r>
                      <a:r>
                        <a:rPr lang="ru-RU" sz="1200" b="1" dirty="0" err="1">
                          <a:effectLst/>
                          <a:latin typeface="Times New Roman" panose="02020603050405020304" pitchFamily="18" charset="0"/>
                          <a:ea typeface="Times New Roman" panose="02020603050405020304" pitchFamily="18" charset="0"/>
                        </a:rPr>
                        <a:t>маъно</a:t>
                      </a:r>
                      <a:endParaRPr lang="ru-RU" sz="1200" dirty="0">
                        <a:effectLst/>
                        <a:latin typeface="Times New Roman" panose="02020603050405020304" pitchFamily="18" charset="0"/>
                        <a:ea typeface="Times New Roman" panose="02020603050405020304" pitchFamily="18" charset="0"/>
                      </a:endParaRPr>
                    </a:p>
                  </a:txBody>
                  <a:tcPr marL="13335" marR="13335" marT="0" marB="0"/>
                </a:tc>
                <a:tc>
                  <a:txBody>
                    <a:bodyPr/>
                    <a:lstStyle/>
                    <a:p>
                      <a:pPr marL="0" indent="0" algn="ctr"/>
                      <a:r>
                        <a:rPr lang="ru-RU" sz="1200" b="1" dirty="0" err="1">
                          <a:effectLst/>
                          <a:latin typeface="Times New Roman" panose="02020603050405020304" pitchFamily="18" charset="0"/>
                          <a:ea typeface="Times New Roman" panose="02020603050405020304" pitchFamily="18" charset="0"/>
                        </a:rPr>
                        <a:t>Шароитҳои</a:t>
                      </a:r>
                      <a:r>
                        <a:rPr lang="ru-RU" sz="1200" b="1" dirty="0">
                          <a:effectLst/>
                          <a:latin typeface="Times New Roman" panose="02020603050405020304" pitchFamily="18" charset="0"/>
                          <a:ea typeface="Times New Roman" panose="02020603050405020304" pitchFamily="18" charset="0"/>
                        </a:rPr>
                        <a:t> </a:t>
                      </a:r>
                      <a:r>
                        <a:rPr lang="ru-RU" sz="1200" b="1" dirty="0" err="1">
                          <a:effectLst/>
                          <a:latin typeface="Times New Roman" panose="02020603050405020304" pitchFamily="18" charset="0"/>
                          <a:ea typeface="Times New Roman" panose="02020603050405020304" pitchFamily="18" charset="0"/>
                        </a:rPr>
                        <a:t>зарурӣ</a:t>
                      </a:r>
                      <a:endParaRPr lang="ru-RU" sz="1200" dirty="0">
                        <a:effectLst/>
                        <a:latin typeface="Times New Roman" panose="02020603050405020304" pitchFamily="18" charset="0"/>
                        <a:ea typeface="Times New Roman" panose="02020603050405020304" pitchFamily="18" charset="0"/>
                      </a:endParaRPr>
                    </a:p>
                  </a:txBody>
                  <a:tcPr marL="13335" marR="13335" marT="0" marB="0"/>
                </a:tc>
                <a:tc>
                  <a:txBody>
                    <a:bodyPr/>
                    <a:lstStyle/>
                    <a:p>
                      <a:pPr marL="0" indent="0" algn="ctr"/>
                      <a:r>
                        <a:rPr lang="ru-RU" sz="1200" b="1" dirty="0" err="1">
                          <a:effectLst/>
                          <a:latin typeface="Times New Roman" panose="02020603050405020304" pitchFamily="18" charset="0"/>
                          <a:ea typeface="Times New Roman" panose="02020603050405020304" pitchFamily="18" charset="0"/>
                        </a:rPr>
                        <a:t>Натичаи</a:t>
                      </a:r>
                      <a:r>
                        <a:rPr lang="ru-RU" sz="1200" b="1" dirty="0">
                          <a:effectLst/>
                          <a:latin typeface="Times New Roman" panose="02020603050405020304" pitchFamily="18" charset="0"/>
                          <a:ea typeface="Times New Roman" panose="02020603050405020304" pitchFamily="18" charset="0"/>
                        </a:rPr>
                        <a:t> </a:t>
                      </a:r>
                      <a:r>
                        <a:rPr lang="ru-RU" sz="1200" b="1" dirty="0" err="1">
                          <a:effectLst/>
                          <a:latin typeface="Times New Roman" panose="02020603050405020304" pitchFamily="18" charset="0"/>
                          <a:ea typeface="Times New Roman" panose="02020603050405020304" pitchFamily="18" charset="0"/>
                        </a:rPr>
                        <a:t>пешбинишудамый</a:t>
                      </a:r>
                      <a:endParaRPr lang="ru-RU" sz="1200" dirty="0">
                        <a:effectLst/>
                        <a:latin typeface="Times New Roman" panose="02020603050405020304" pitchFamily="18" charset="0"/>
                        <a:ea typeface="Times New Roman" panose="02020603050405020304" pitchFamily="18" charset="0"/>
                      </a:endParaRPr>
                    </a:p>
                  </a:txBody>
                  <a:tcPr marL="13335" marR="13335" marT="0" marB="0"/>
                </a:tc>
                <a:extLst>
                  <a:ext uri="{0D108BD9-81ED-4DB2-BD59-A6C34878D82A}">
                    <a16:rowId xmlns:a16="http://schemas.microsoft.com/office/drawing/2014/main" val="3845560191"/>
                  </a:ext>
                </a:extLst>
              </a:tr>
              <a:tr h="548640">
                <a:tc>
                  <a:txBody>
                    <a:bodyPr/>
                    <a:lstStyle/>
                    <a:p>
                      <a:pPr marL="180975" indent="0" algn="l">
                        <a:spcBef>
                          <a:spcPts val="0"/>
                        </a:spcBef>
                      </a:pPr>
                      <a:endParaRPr lang="ru-RU" sz="1200" b="1" dirty="0">
                        <a:solidFill>
                          <a:srgbClr val="C00000"/>
                        </a:solidFill>
                        <a:effectLst/>
                        <a:latin typeface="Times New Roman" panose="02020603050405020304" pitchFamily="18" charset="0"/>
                      </a:endParaRPr>
                    </a:p>
                    <a:p>
                      <a:pPr marL="180975" indent="0" algn="l">
                        <a:spcBef>
                          <a:spcPts val="0"/>
                        </a:spcBef>
                      </a:pPr>
                      <a:r>
                        <a:rPr lang="en-US" sz="1200" b="1" dirty="0">
                          <a:solidFill>
                            <a:srgbClr val="C00000"/>
                          </a:solidFill>
                          <a:effectLst/>
                          <a:latin typeface="Times New Roman" panose="02020603050405020304" pitchFamily="18" charset="0"/>
                        </a:rPr>
                        <a:t>E</a:t>
                      </a:r>
                      <a:r>
                        <a:rPr lang="en-US" sz="1200" b="1" dirty="0">
                          <a:effectLst/>
                          <a:latin typeface="Times New Roman" panose="02020603050405020304" pitchFamily="18" charset="0"/>
                        </a:rPr>
                        <a:t> - environmental</a:t>
                      </a:r>
                      <a:endParaRPr lang="ru-RU" sz="1200" b="1" dirty="0">
                        <a:effectLst/>
                        <a:latin typeface="Times New Roman" panose="02020603050405020304" pitchFamily="18" charset="0"/>
                      </a:endParaRPr>
                    </a:p>
                  </a:txBody>
                  <a:tcPr marL="13335" marR="13335" marT="0" marB="0"/>
                </a:tc>
                <a:tc>
                  <a:txBody>
                    <a:bodyPr/>
                    <a:lstStyle/>
                    <a:p>
                      <a:pPr marL="0" indent="0" algn="ctr">
                        <a:spcBef>
                          <a:spcPts val="0"/>
                        </a:spcBef>
                      </a:pPr>
                      <a:r>
                        <a:rPr lang="tg-Cyrl-TJ" sz="1200" b="1" dirty="0">
                          <a:effectLst/>
                          <a:latin typeface="Times New Roman" panose="02020603050405020304" pitchFamily="18" charset="0"/>
                          <a:ea typeface="Times New Roman" panose="02020603050405020304" pitchFamily="18" charset="0"/>
                        </a:rPr>
                        <a:t>Муносибат бо муҳити атроф</a:t>
                      </a:r>
                      <a:endParaRPr lang="ru-RU" sz="1200" b="1" dirty="0">
                        <a:effectLst/>
                        <a:latin typeface="Times New Roman" panose="02020603050405020304" pitchFamily="18" charset="0"/>
                        <a:ea typeface="Times New Roman" panose="02020603050405020304" pitchFamily="18" charset="0"/>
                      </a:endParaRPr>
                    </a:p>
                  </a:txBody>
                  <a:tcPr marL="13335" marR="13335" marT="0" marB="0"/>
                </a:tc>
                <a:tc>
                  <a:txBody>
                    <a:bodyPr/>
                    <a:lstStyle/>
                    <a:p>
                      <a:pPr marL="0" indent="0" algn="ctr">
                        <a:spcBef>
                          <a:spcPts val="0"/>
                        </a:spcBef>
                      </a:pPr>
                      <a:r>
                        <a:rPr lang="ru-RU" sz="1200" b="1" dirty="0">
                          <a:effectLst/>
                          <a:latin typeface="Times New Roman" panose="02020603050405020304" pitchFamily="18" charset="0"/>
                          <a:ea typeface="Times New Roman" panose="02020603050405020304" pitchFamily="18" charset="0"/>
                        </a:rPr>
                        <a:t>Бехатарии </a:t>
                      </a:r>
                      <a:r>
                        <a:rPr lang="ru-RU" sz="1200" b="1" dirty="0" err="1">
                          <a:effectLst/>
                          <a:latin typeface="Times New Roman" panose="02020603050405020304" pitchFamily="18" charset="0"/>
                          <a:ea typeface="Times New Roman" panose="02020603050405020304" pitchFamily="18" charset="0"/>
                        </a:rPr>
                        <a:t>экологӣ</a:t>
                      </a:r>
                      <a:endParaRPr lang="ru-RU" sz="1200" b="1" dirty="0">
                        <a:effectLst/>
                        <a:latin typeface="Times New Roman" panose="02020603050405020304" pitchFamily="18" charset="0"/>
                        <a:ea typeface="Times New Roman" panose="02020603050405020304" pitchFamily="18" charset="0"/>
                      </a:endParaRPr>
                    </a:p>
                  </a:txBody>
                  <a:tcPr marL="13335" marR="13335" marT="0" marB="0"/>
                </a:tc>
                <a:tc rowSpan="3">
                  <a:txBody>
                    <a:bodyPr/>
                    <a:lstStyle/>
                    <a:p>
                      <a:pPr marL="180975" lvl="0" indent="-180975">
                        <a:spcBef>
                          <a:spcPts val="0"/>
                        </a:spcBef>
                        <a:buFont typeface="Arial" panose="020B0604020202020204" pitchFamily="34" charset="0"/>
                        <a:buChar char="•"/>
                      </a:pP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Арзишҳои</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муштарак</a:t>
                      </a:r>
                    </a:p>
                    <a:p>
                      <a:pPr marL="180975" lvl="0" indent="-180975">
                        <a:spcBef>
                          <a:spcPts val="0"/>
                        </a:spcBef>
                        <a:buFont typeface="Arial" panose="020B0604020202020204" pitchFamily="34" charset="0"/>
                        <a:buChar char="•"/>
                      </a:pP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Муассисаҳои</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муассир</a:t>
                      </a:r>
                      <a:endParaRPr lang="ru-RU" sz="1200" b="1" kern="1200" dirty="0">
                        <a:solidFill>
                          <a:schemeClr val="dk1"/>
                        </a:solidFill>
                        <a:effectLst/>
                        <a:latin typeface="Times New Roman" panose="02020603050405020304" pitchFamily="18" charset="0"/>
                        <a:ea typeface="+mn-ea"/>
                        <a:cs typeface="Times New Roman" panose="02020603050405020304" pitchFamily="18" charset="0"/>
                      </a:endParaRPr>
                    </a:p>
                    <a:p>
                      <a:pPr marL="180975" lvl="0" indent="-180975">
                        <a:spcBef>
                          <a:spcPts val="0"/>
                        </a:spcBef>
                        <a:buFont typeface="Arial" panose="020B0604020202020204" pitchFamily="34" charset="0"/>
                        <a:buChar char="•"/>
                      </a:pPr>
                      <a:r>
                        <a:rPr lang="ru-RU" sz="1200" b="1" kern="1200" dirty="0">
                          <a:solidFill>
                            <a:schemeClr val="dk1"/>
                          </a:solidFill>
                          <a:effectLst/>
                          <a:latin typeface="Times New Roman" panose="02020603050405020304" pitchFamily="18" charset="0"/>
                          <a:ea typeface="+mn-ea"/>
                          <a:cs typeface="Times New Roman" panose="02020603050405020304" pitchFamily="18" charset="0"/>
                        </a:rPr>
                        <a:t>Дар комплекс дида </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баромадани</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проблемахои</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экологй</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социалй</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ва </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иктисодй</a:t>
                      </a:r>
                      <a:endParaRPr lang="ru-RU" sz="1200" b="1" dirty="0">
                        <a:latin typeface="Times New Roman" panose="02020603050405020304" pitchFamily="18" charset="0"/>
                        <a:cs typeface="Times New Roman" panose="02020603050405020304" pitchFamily="18" charset="0"/>
                      </a:endParaRPr>
                    </a:p>
                  </a:txBody>
                  <a:tcPr marL="68580" marR="68580" marT="25718" marB="25718"/>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Рақобатпазирии</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стратегии </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объекти</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ESG-</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табдилдиҳии</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b="1" kern="1200" dirty="0" err="1">
                          <a:solidFill>
                            <a:schemeClr val="dk1"/>
                          </a:solidFill>
                          <a:effectLst/>
                          <a:latin typeface="Times New Roman" panose="02020603050405020304" pitchFamily="18" charset="0"/>
                          <a:ea typeface="+mn-ea"/>
                          <a:cs typeface="Times New Roman" panose="02020603050405020304" pitchFamily="18" charset="0"/>
                        </a:rPr>
                        <a:t>системаҳои</a:t>
                      </a:r>
                      <a:r>
                        <a:rPr lang="ru-RU" sz="1200" b="1" kern="1200" dirty="0">
                          <a:solidFill>
                            <a:schemeClr val="dk1"/>
                          </a:solidFill>
                          <a:effectLst/>
                          <a:latin typeface="Times New Roman" panose="02020603050405020304" pitchFamily="18" charset="0"/>
                          <a:ea typeface="+mn-ea"/>
                          <a:cs typeface="Times New Roman" panose="02020603050405020304" pitchFamily="18" charset="0"/>
                        </a:rPr>
                        <a:t> назорат</a:t>
                      </a:r>
                      <a:endParaRPr lang="ru-RU" sz="1200" b="1" dirty="0"/>
                    </a:p>
                  </a:txBody>
                  <a:tcPr marL="68580" marR="68580" marT="25718" marB="25718"/>
                </a:tc>
                <a:extLst>
                  <a:ext uri="{0D108BD9-81ED-4DB2-BD59-A6C34878D82A}">
                    <a16:rowId xmlns:a16="http://schemas.microsoft.com/office/drawing/2014/main" val="398758743"/>
                  </a:ext>
                </a:extLst>
              </a:tr>
              <a:tr h="377905">
                <a:tc>
                  <a:txBody>
                    <a:bodyPr/>
                    <a:lstStyle/>
                    <a:p>
                      <a:pPr marL="180975" indent="9525" algn="l">
                        <a:spcBef>
                          <a:spcPts val="0"/>
                        </a:spcBef>
                      </a:pPr>
                      <a:r>
                        <a:rPr lang="en-US" sz="1200" b="1" dirty="0">
                          <a:solidFill>
                            <a:srgbClr val="C00000"/>
                          </a:solidFill>
                          <a:effectLst/>
                          <a:latin typeface="Times New Roman" panose="02020603050405020304" pitchFamily="18" charset="0"/>
                        </a:rPr>
                        <a:t>S</a:t>
                      </a:r>
                      <a:r>
                        <a:rPr lang="en-US" sz="1200" b="1" dirty="0">
                          <a:effectLst/>
                          <a:latin typeface="Times New Roman" panose="02020603050405020304" pitchFamily="18" charset="0"/>
                        </a:rPr>
                        <a:t> - social</a:t>
                      </a:r>
                      <a:endParaRPr lang="ru-RU" sz="1200" b="1" dirty="0">
                        <a:effectLst/>
                        <a:latin typeface="Times New Roman" panose="02020603050405020304" pitchFamily="18" charset="0"/>
                      </a:endParaRPr>
                    </a:p>
                  </a:txBody>
                  <a:tcPr marL="13335" marR="13335" marT="0" marB="0"/>
                </a:tc>
                <a:tc>
                  <a:txBody>
                    <a:bodyPr/>
                    <a:lstStyle/>
                    <a:p>
                      <a:pPr marL="0" indent="0" algn="ctr">
                        <a:spcBef>
                          <a:spcPts val="0"/>
                        </a:spcBef>
                      </a:pPr>
                      <a:r>
                        <a:rPr lang="ru-RU" sz="1200" b="1" dirty="0" err="1">
                          <a:effectLst/>
                          <a:latin typeface="Times New Roman" panose="02020603050405020304" pitchFamily="18" charset="0"/>
                          <a:ea typeface="Times New Roman" panose="02020603050405020304" pitchFamily="18" charset="0"/>
                        </a:rPr>
                        <a:t>иҷтимоӣ</a:t>
                      </a:r>
                      <a:endParaRPr lang="ru-RU" sz="1200" b="1" dirty="0">
                        <a:effectLst/>
                        <a:latin typeface="Times New Roman" panose="02020603050405020304" pitchFamily="18" charset="0"/>
                        <a:ea typeface="Times New Roman" panose="02020603050405020304" pitchFamily="18" charset="0"/>
                      </a:endParaRPr>
                    </a:p>
                  </a:txBody>
                  <a:tcPr marL="13335" marR="13335" marT="0" marB="0"/>
                </a:tc>
                <a:tc>
                  <a:txBody>
                    <a:bodyPr/>
                    <a:lstStyle/>
                    <a:p>
                      <a:pPr marL="0" indent="0" algn="ctr">
                        <a:spcBef>
                          <a:spcPts val="0"/>
                        </a:spcBef>
                      </a:pPr>
                      <a:r>
                        <a:rPr lang="tg-Cyrl-TJ" sz="1200" b="1" dirty="0">
                          <a:effectLst/>
                          <a:latin typeface="Times New Roman" panose="02020603050405020304" pitchFamily="18" charset="0"/>
                          <a:ea typeface="Times New Roman" panose="02020603050405020304" pitchFamily="18" charset="0"/>
                        </a:rPr>
                        <a:t>Рушди иҷтимоӣ</a:t>
                      </a:r>
                      <a:endParaRPr lang="ru-RU" sz="1200" b="1" dirty="0">
                        <a:effectLst/>
                        <a:latin typeface="Times New Roman" panose="02020603050405020304" pitchFamily="18" charset="0"/>
                        <a:ea typeface="Times New Roman" panose="02020603050405020304" pitchFamily="18" charset="0"/>
                      </a:endParaRPr>
                    </a:p>
                  </a:txBody>
                  <a:tcPr marL="13335" marR="13335" marT="0" marB="0"/>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3739926519"/>
                  </a:ext>
                </a:extLst>
              </a:tr>
              <a:tr h="770812">
                <a:tc>
                  <a:txBody>
                    <a:bodyPr/>
                    <a:lstStyle/>
                    <a:p>
                      <a:pPr marL="180975" indent="0" algn="l">
                        <a:spcBef>
                          <a:spcPts val="600"/>
                        </a:spcBef>
                      </a:pPr>
                      <a:r>
                        <a:rPr lang="en-US" sz="1200" b="1" dirty="0">
                          <a:solidFill>
                            <a:srgbClr val="C00000"/>
                          </a:solidFill>
                          <a:effectLst/>
                          <a:latin typeface="Times New Roman" panose="02020603050405020304" pitchFamily="18" charset="0"/>
                        </a:rPr>
                        <a:t>G</a:t>
                      </a:r>
                      <a:r>
                        <a:rPr lang="en-US" sz="1200" b="1" dirty="0">
                          <a:effectLst/>
                          <a:latin typeface="Times New Roman" panose="02020603050405020304" pitchFamily="18" charset="0"/>
                        </a:rPr>
                        <a:t> -governance</a:t>
                      </a:r>
                      <a:endParaRPr lang="ru-RU" sz="1200" b="1" dirty="0">
                        <a:effectLst/>
                        <a:latin typeface="Times New Roman" panose="02020603050405020304" pitchFamily="18" charset="0"/>
                      </a:endParaRPr>
                    </a:p>
                  </a:txBody>
                  <a:tcPr marL="13335" marR="13335" marT="0" marB="0"/>
                </a:tc>
                <a:tc>
                  <a:txBody>
                    <a:bodyPr/>
                    <a:lstStyle/>
                    <a:p>
                      <a:pPr marL="0" indent="0" algn="ctr">
                        <a:spcBef>
                          <a:spcPts val="600"/>
                        </a:spcBef>
                      </a:pPr>
                      <a:r>
                        <a:rPr lang="ru-RU" sz="1200" b="1" dirty="0" err="1">
                          <a:effectLst/>
                          <a:latin typeface="Times New Roman" panose="02020603050405020304" pitchFamily="18" charset="0"/>
                          <a:ea typeface="Times New Roman" panose="02020603050405020304" pitchFamily="18" charset="0"/>
                        </a:rPr>
                        <a:t>идоракунӣ</a:t>
                      </a:r>
                      <a:endParaRPr lang="ru-RU" sz="1200" b="1" dirty="0">
                        <a:effectLst/>
                        <a:latin typeface="Times New Roman" panose="02020603050405020304" pitchFamily="18" charset="0"/>
                        <a:ea typeface="Times New Roman" panose="02020603050405020304" pitchFamily="18" charset="0"/>
                      </a:endParaRPr>
                    </a:p>
                  </a:txBody>
                  <a:tcPr marL="13335" marR="13335" marT="0" marB="0"/>
                </a:tc>
                <a:tc>
                  <a:txBody>
                    <a:bodyPr/>
                    <a:lstStyle/>
                    <a:p>
                      <a:pPr marL="0" indent="0" algn="ctr">
                        <a:spcBef>
                          <a:spcPts val="600"/>
                        </a:spcBef>
                      </a:pPr>
                      <a:r>
                        <a:rPr lang="tg-Cyrl-TJ" sz="1200" b="1" dirty="0">
                          <a:effectLst/>
                          <a:latin typeface="Times New Roman" panose="02020603050405020304" pitchFamily="18" charset="0"/>
                          <a:ea typeface="Times New Roman" panose="02020603050405020304" pitchFamily="18" charset="0"/>
                        </a:rPr>
                        <a:t>Идоракунии сифатнок</a:t>
                      </a:r>
                      <a:endParaRPr lang="ru-RU" sz="1200" b="1" dirty="0">
                        <a:effectLst/>
                        <a:latin typeface="Times New Roman" panose="02020603050405020304" pitchFamily="18" charset="0"/>
                        <a:ea typeface="Times New Roman" panose="02020603050405020304" pitchFamily="18" charset="0"/>
                      </a:endParaRPr>
                    </a:p>
                  </a:txBody>
                  <a:tcPr marL="13335" marR="13335" marT="0" marB="0"/>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419542562"/>
                  </a:ext>
                </a:extLst>
              </a:tr>
            </a:tbl>
          </a:graphicData>
        </a:graphic>
      </p:graphicFrame>
      <p:sp>
        <p:nvSpPr>
          <p:cNvPr id="5" name="Rectangle 7">
            <a:extLst>
              <a:ext uri="{FF2B5EF4-FFF2-40B4-BE49-F238E27FC236}">
                <a16:creationId xmlns:a16="http://schemas.microsoft.com/office/drawing/2014/main" id="{221FE587-A3CB-2D71-CB17-495CFB1FD7B6}"/>
              </a:ext>
            </a:extLst>
          </p:cNvPr>
          <p:cNvSpPr txBox="1">
            <a:spLocks/>
          </p:cNvSpPr>
          <p:nvPr/>
        </p:nvSpPr>
        <p:spPr>
          <a:xfrm>
            <a:off x="112019" y="4388423"/>
            <a:ext cx="5612109" cy="667605"/>
          </a:xfrm>
          <a:prstGeom prst="rect">
            <a:avLst/>
          </a:prstGeom>
        </p:spPr>
        <p:txBody>
          <a:bodyPr vert="horz" lIns="68565" tIns="34289" rIns="68565"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07000"/>
              </a:lnSpc>
              <a:spcAft>
                <a:spcPts val="600"/>
              </a:spcAft>
              <a:tabLst>
                <a:tab pos="342812" algn="l"/>
              </a:tabLst>
            </a:pP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Зарурати</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маҳз</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чунин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баррасӣ</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амалан</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аз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соҳаи</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фаъолият</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вобаста</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нест ва дар идораи давлатӣ,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соҳибкорӣ</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ва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ҷомеаи</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шаҳрвандӣ</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ҳарчи</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бештар</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возеҳу</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5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равшантар</a:t>
            </a:r>
            <a:r>
              <a:rPr lang="ru-RU" sz="15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мегардад.</a:t>
            </a:r>
            <a:endParaRPr lang="ru-RU" altLang="ru-RU" sz="1500" b="1" i="1" dirty="0">
              <a:solidFill>
                <a:prstClr val="black"/>
              </a:solidFill>
            </a:endParaRPr>
          </a:p>
        </p:txBody>
      </p:sp>
      <p:sp>
        <p:nvSpPr>
          <p:cNvPr id="6" name="Стрелка: влево-вверх 5">
            <a:extLst>
              <a:ext uri="{FF2B5EF4-FFF2-40B4-BE49-F238E27FC236}">
                <a16:creationId xmlns:a16="http://schemas.microsoft.com/office/drawing/2014/main" id="{535FF5B4-E1E8-3098-EFBC-4A66A047967F}"/>
              </a:ext>
            </a:extLst>
          </p:cNvPr>
          <p:cNvSpPr/>
          <p:nvPr/>
        </p:nvSpPr>
        <p:spPr>
          <a:xfrm>
            <a:off x="5724128" y="4371199"/>
            <a:ext cx="1080120" cy="70207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eaLnBrk="0" fontAlgn="base" hangingPunct="0">
              <a:spcBef>
                <a:spcPct val="0"/>
              </a:spcBef>
              <a:spcAft>
                <a:spcPct val="0"/>
              </a:spcAft>
            </a:pPr>
            <a:endParaRPr lang="ru-RU" sz="1800">
              <a:solidFill>
                <a:prstClr val="white"/>
              </a:solidFill>
            </a:endParaRPr>
          </a:p>
        </p:txBody>
      </p:sp>
      <p:sp>
        <p:nvSpPr>
          <p:cNvPr id="9" name="AutoShape 10"/>
          <p:cNvSpPr>
            <a:spLocks noChangeArrowheads="1"/>
          </p:cNvSpPr>
          <p:nvPr/>
        </p:nvSpPr>
        <p:spPr bwMode="auto">
          <a:xfrm>
            <a:off x="2906" y="-85344"/>
            <a:ext cx="1502433" cy="665584"/>
          </a:xfrm>
          <a:prstGeom prst="rightArrow">
            <a:avLst>
              <a:gd name="adj1" fmla="val 50000"/>
              <a:gd name="adj2" fmla="val 2727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endParaRPr lang="en-US" sz="1200" b="1" dirty="0">
              <a:solidFill>
                <a:prstClr val="white"/>
              </a:solidFill>
            </a:endParaRPr>
          </a:p>
        </p:txBody>
      </p:sp>
    </p:spTree>
    <p:extLst>
      <p:ext uri="{BB962C8B-B14F-4D97-AF65-F5344CB8AC3E}">
        <p14:creationId xmlns:p14="http://schemas.microsoft.com/office/powerpoint/2010/main" val="1719225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E6B5A459-83FF-8036-A82E-6C4B7B37B69B}"/>
              </a:ext>
            </a:extLst>
          </p:cNvPr>
          <p:cNvSpPr>
            <a:spLocks noGrp="1"/>
          </p:cNvSpPr>
          <p:nvPr>
            <p:ph type="title"/>
          </p:nvPr>
        </p:nvSpPr>
        <p:spPr>
          <a:xfrm>
            <a:off x="250825" y="411958"/>
            <a:ext cx="8686800" cy="594122"/>
          </a:xfrm>
        </p:spPr>
        <p:txBody>
          <a:bodyPr/>
          <a:lstStyle/>
          <a:p>
            <a:pPr algn="ctr" eaLnBrk="1" hangingPunct="1"/>
            <a:r>
              <a:rPr lang="ru-RU" altLang="ru-RU" sz="2400" b="1" dirty="0">
                <a:solidFill>
                  <a:schemeClr val="accent1"/>
                </a:solidFill>
              </a:rPr>
              <a:t>	Дар бораи </a:t>
            </a:r>
            <a:r>
              <a:rPr lang="ru-RU" altLang="ru-RU" sz="2400" b="1" dirty="0" err="1">
                <a:solidFill>
                  <a:schemeClr val="accent1"/>
                </a:solidFill>
              </a:rPr>
              <a:t>индикаторҳои</a:t>
            </a:r>
            <a:r>
              <a:rPr lang="ru-RU" altLang="ru-RU" sz="2400" b="1" dirty="0">
                <a:solidFill>
                  <a:schemeClr val="accent1"/>
                </a:solidFill>
              </a:rPr>
              <a:t> </a:t>
            </a:r>
            <a:r>
              <a:rPr lang="ru-RU" altLang="ru-RU" sz="2400" b="1" dirty="0" err="1">
                <a:solidFill>
                  <a:schemeClr val="accent1"/>
                </a:solidFill>
              </a:rPr>
              <a:t>максадноки</a:t>
            </a:r>
            <a:r>
              <a:rPr lang="ru-RU" altLang="ru-RU" sz="2400" b="1" dirty="0">
                <a:solidFill>
                  <a:schemeClr val="accent1"/>
                </a:solidFill>
              </a:rPr>
              <a:t> </a:t>
            </a:r>
            <a:r>
              <a:rPr lang="ru-RU" altLang="ru-RU" sz="2400" b="1" dirty="0" err="1">
                <a:solidFill>
                  <a:schemeClr val="accent1"/>
                </a:solidFill>
              </a:rPr>
              <a:t>барномаҳои</a:t>
            </a:r>
            <a:r>
              <a:rPr lang="ru-RU" altLang="ru-RU" sz="2400" b="1" dirty="0">
                <a:solidFill>
                  <a:schemeClr val="accent1"/>
                </a:solidFill>
              </a:rPr>
              <a:t> давлатӣ </a:t>
            </a:r>
            <a:br>
              <a:rPr lang="ru-RU" altLang="ru-RU" sz="2400" b="1" dirty="0">
                <a:solidFill>
                  <a:schemeClr val="accent1"/>
                </a:solidFill>
              </a:rPr>
            </a:br>
            <a:endParaRPr lang="ru-RU" altLang="ru-RU" sz="2400" b="1" dirty="0">
              <a:solidFill>
                <a:srgbClr val="739901"/>
              </a:solidFill>
            </a:endParaRPr>
          </a:p>
        </p:txBody>
      </p:sp>
      <p:graphicFrame>
        <p:nvGraphicFramePr>
          <p:cNvPr id="8" name="Diagram 7">
            <a:extLst>
              <a:ext uri="{FF2B5EF4-FFF2-40B4-BE49-F238E27FC236}">
                <a16:creationId xmlns:a16="http://schemas.microsoft.com/office/drawing/2014/main" id="{219F0E57-AA6D-4745-ABEC-CA403C65C121}"/>
              </a:ext>
            </a:extLst>
          </p:cNvPr>
          <p:cNvGraphicFramePr/>
          <p:nvPr>
            <p:extLst>
              <p:ext uri="{D42A27DB-BD31-4B8C-83A1-F6EECF244321}">
                <p14:modId xmlns:p14="http://schemas.microsoft.com/office/powerpoint/2010/main" val="3987597194"/>
              </p:ext>
            </p:extLst>
          </p:nvPr>
        </p:nvGraphicFramePr>
        <p:xfrm>
          <a:off x="140208" y="883920"/>
          <a:ext cx="8778240" cy="4064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10"/>
          <p:cNvSpPr>
            <a:spLocks noChangeArrowheads="1"/>
          </p:cNvSpPr>
          <p:nvPr/>
        </p:nvSpPr>
        <p:spPr bwMode="auto">
          <a:xfrm>
            <a:off x="2906" y="-85344"/>
            <a:ext cx="1502433" cy="665584"/>
          </a:xfrm>
          <a:prstGeom prst="rightArrow">
            <a:avLst>
              <a:gd name="adj1" fmla="val 50000"/>
              <a:gd name="adj2" fmla="val 2727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endParaRPr lang="en-US" sz="1200" b="1" dirty="0">
              <a:solidFill>
                <a:prstClr val="white"/>
              </a:solidFill>
            </a:endParaRPr>
          </a:p>
        </p:txBody>
      </p:sp>
    </p:spTree>
    <p:extLst>
      <p:ext uri="{BB962C8B-B14F-4D97-AF65-F5344CB8AC3E}">
        <p14:creationId xmlns:p14="http://schemas.microsoft.com/office/powerpoint/2010/main" val="924831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3">
            <a:extLst>
              <a:ext uri="{FF2B5EF4-FFF2-40B4-BE49-F238E27FC236}">
                <a16:creationId xmlns:a16="http://schemas.microsoft.com/office/drawing/2014/main" id="{66E2361D-77F9-4CCB-AE08-9BB9CDCC259D}"/>
              </a:ext>
            </a:extLst>
          </p:cNvPr>
          <p:cNvSpPr>
            <a:spLocks noGrp="1"/>
          </p:cNvSpPr>
          <p:nvPr>
            <p:ph sz="half" idx="1"/>
          </p:nvPr>
        </p:nvSpPr>
        <p:spPr>
          <a:xfrm>
            <a:off x="2843213" y="1491865"/>
            <a:ext cx="6192837" cy="1997869"/>
          </a:xfrm>
        </p:spPr>
        <p:txBody>
          <a:bodyPr>
            <a:normAutofit fontScale="85000" lnSpcReduction="10000"/>
          </a:bodyPr>
          <a:lstStyle/>
          <a:p>
            <a:pPr marL="0" indent="0" eaLnBrk="1" hangingPunct="1">
              <a:buNone/>
              <a:defRPr/>
            </a:pPr>
            <a:r>
              <a:rPr lang="ru-RU" sz="2000" b="1" dirty="0">
                <a:solidFill>
                  <a:schemeClr val="accent2"/>
                </a:solidFill>
              </a:rPr>
              <a:t>5 </a:t>
            </a:r>
            <a:r>
              <a:rPr lang="ru-RU" sz="2000" b="1" dirty="0" err="1">
                <a:solidFill>
                  <a:schemeClr val="accent2"/>
                </a:solidFill>
              </a:rPr>
              <a:t>меъёрҳои</a:t>
            </a:r>
            <a:r>
              <a:rPr lang="ru-RU" sz="2000" b="1" dirty="0">
                <a:solidFill>
                  <a:schemeClr val="accent2"/>
                </a:solidFill>
              </a:rPr>
              <a:t> </a:t>
            </a:r>
            <a:r>
              <a:rPr lang="ru-RU" sz="2000" b="1" dirty="0" err="1">
                <a:solidFill>
                  <a:schemeClr val="accent2"/>
                </a:solidFill>
              </a:rPr>
              <a:t>интихоби</a:t>
            </a:r>
            <a:r>
              <a:rPr lang="ru-RU" sz="2000" b="1" dirty="0">
                <a:solidFill>
                  <a:schemeClr val="accent2"/>
                </a:solidFill>
              </a:rPr>
              <a:t> </a:t>
            </a:r>
            <a:r>
              <a:rPr lang="ru-RU" sz="2000" b="1" dirty="0" err="1">
                <a:solidFill>
                  <a:schemeClr val="accent2"/>
                </a:solidFill>
              </a:rPr>
              <a:t>нишондиҳандаи</a:t>
            </a:r>
            <a:r>
              <a:rPr lang="ru-RU" sz="2000" b="1" dirty="0">
                <a:solidFill>
                  <a:schemeClr val="accent2"/>
                </a:solidFill>
              </a:rPr>
              <a:t> </a:t>
            </a:r>
            <a:r>
              <a:rPr lang="ru-RU" sz="2000" b="1" dirty="0" err="1">
                <a:solidFill>
                  <a:schemeClr val="accent2"/>
                </a:solidFill>
              </a:rPr>
              <a:t>мақсаднок</a:t>
            </a:r>
            <a:r>
              <a:rPr lang="ru-RU" sz="2000" b="1" dirty="0">
                <a:solidFill>
                  <a:schemeClr val="accent2"/>
                </a:solidFill>
              </a:rPr>
              <a:t> аз </a:t>
            </a:r>
            <a:r>
              <a:rPr lang="ru-RU" sz="2000" b="1" dirty="0" err="1">
                <a:solidFill>
                  <a:schemeClr val="accent2"/>
                </a:solidFill>
              </a:rPr>
              <a:t>рӯи</a:t>
            </a:r>
            <a:r>
              <a:rPr lang="ru-RU" sz="2000" b="1" dirty="0">
                <a:solidFill>
                  <a:schemeClr val="accent2"/>
                </a:solidFill>
              </a:rPr>
              <a:t> технология SMART</a:t>
            </a:r>
          </a:p>
          <a:p>
            <a:pPr eaLnBrk="1" hangingPunct="1">
              <a:buFont typeface="Arial" charset="0"/>
              <a:buChar char="•"/>
              <a:defRPr/>
            </a:pPr>
            <a:r>
              <a:rPr lang="ru-RU" sz="2000" i="1" dirty="0">
                <a:solidFill>
                  <a:schemeClr val="tx2"/>
                </a:solidFill>
              </a:rPr>
              <a:t>S</a:t>
            </a:r>
            <a:r>
              <a:rPr lang="ru-RU" sz="2000" i="1" dirty="0"/>
              <a:t>pecific - </a:t>
            </a:r>
            <a:r>
              <a:rPr lang="ru-RU" sz="2000" i="1" dirty="0" err="1"/>
              <a:t>шартӣ</a:t>
            </a:r>
            <a:r>
              <a:rPr lang="ru-RU" sz="2000" i="1" dirty="0"/>
              <a:t>;</a:t>
            </a:r>
          </a:p>
          <a:p>
            <a:pPr eaLnBrk="1" hangingPunct="1">
              <a:buFont typeface="Arial" charset="0"/>
              <a:buChar char="•"/>
              <a:defRPr/>
            </a:pPr>
            <a:r>
              <a:rPr lang="ru-RU" sz="2000" i="1" dirty="0" err="1">
                <a:solidFill>
                  <a:schemeClr val="tx2"/>
                </a:solidFill>
              </a:rPr>
              <a:t>M</a:t>
            </a:r>
            <a:r>
              <a:rPr lang="ru-RU" sz="2000" i="1" dirty="0" err="1"/>
              <a:t>easurable</a:t>
            </a:r>
            <a:r>
              <a:rPr lang="ru-RU" sz="2000" i="1" dirty="0"/>
              <a:t> - </a:t>
            </a:r>
            <a:r>
              <a:rPr lang="ru-RU" sz="2000" i="1" dirty="0" err="1"/>
              <a:t>ченшаванда</a:t>
            </a:r>
            <a:r>
              <a:rPr lang="ru-RU" sz="2000" i="1" dirty="0"/>
              <a:t>;</a:t>
            </a:r>
          </a:p>
          <a:p>
            <a:pPr eaLnBrk="1" hangingPunct="1">
              <a:buFont typeface="Arial" charset="0"/>
              <a:buChar char="•"/>
              <a:defRPr/>
            </a:pPr>
            <a:r>
              <a:rPr lang="ru-RU" sz="2000" i="1" dirty="0">
                <a:solidFill>
                  <a:schemeClr val="tx2"/>
                </a:solidFill>
              </a:rPr>
              <a:t>A</a:t>
            </a:r>
            <a:r>
              <a:rPr lang="ru-RU" sz="2000" i="1" dirty="0"/>
              <a:t>chievable - дастрас</a:t>
            </a:r>
          </a:p>
          <a:p>
            <a:pPr eaLnBrk="1" hangingPunct="1">
              <a:buFont typeface="Arial" charset="0"/>
              <a:buChar char="•"/>
              <a:defRPr/>
            </a:pPr>
            <a:r>
              <a:rPr lang="ru-RU" sz="2000" i="1" dirty="0" err="1">
                <a:solidFill>
                  <a:schemeClr val="tx2"/>
                </a:solidFill>
              </a:rPr>
              <a:t>R</a:t>
            </a:r>
            <a:r>
              <a:rPr lang="ru-RU" sz="2000" i="1" dirty="0" err="1"/>
              <a:t>ealistiс</a:t>
            </a:r>
            <a:r>
              <a:rPr lang="ru-RU" sz="2000" i="1" dirty="0"/>
              <a:t> - </a:t>
            </a:r>
            <a:r>
              <a:rPr lang="ru-RU" sz="2000" i="1" dirty="0" err="1"/>
              <a:t>воқеъӣ</a:t>
            </a:r>
            <a:r>
              <a:rPr lang="ru-RU" sz="2000" i="1" dirty="0"/>
              <a:t>;</a:t>
            </a:r>
          </a:p>
          <a:p>
            <a:pPr eaLnBrk="1" hangingPunct="1">
              <a:buFont typeface="Arial" charset="0"/>
              <a:buChar char="•"/>
              <a:defRPr/>
            </a:pPr>
            <a:r>
              <a:rPr lang="ru-RU" sz="2000" i="1" dirty="0" err="1">
                <a:solidFill>
                  <a:schemeClr val="tx2"/>
                </a:solidFill>
              </a:rPr>
              <a:t>T</a:t>
            </a:r>
            <a:r>
              <a:rPr lang="ru-RU" sz="2000" i="1" dirty="0" err="1"/>
              <a:t>imed</a:t>
            </a:r>
            <a:r>
              <a:rPr lang="ru-RU" sz="2000" i="1" dirty="0"/>
              <a:t> – </a:t>
            </a:r>
            <a:r>
              <a:rPr lang="ru-RU" sz="2000" i="1" dirty="0" err="1"/>
              <a:t>вақтӣ</a:t>
            </a:r>
            <a:r>
              <a:rPr lang="ru-RU" sz="2000" i="1" dirty="0"/>
              <a:t> муайян.</a:t>
            </a:r>
          </a:p>
        </p:txBody>
      </p:sp>
      <p:sp>
        <p:nvSpPr>
          <p:cNvPr id="10243" name="Title 3">
            <a:extLst>
              <a:ext uri="{FF2B5EF4-FFF2-40B4-BE49-F238E27FC236}">
                <a16:creationId xmlns:a16="http://schemas.microsoft.com/office/drawing/2014/main" id="{B0CD0B56-0ED2-4DC7-BEBC-688043B872C1}"/>
              </a:ext>
            </a:extLst>
          </p:cNvPr>
          <p:cNvSpPr>
            <a:spLocks noGrp="1"/>
          </p:cNvSpPr>
          <p:nvPr>
            <p:ph type="title"/>
          </p:nvPr>
        </p:nvSpPr>
        <p:spPr>
          <a:xfrm>
            <a:off x="894018" y="523828"/>
            <a:ext cx="7632700" cy="594122"/>
          </a:xfrm>
        </p:spPr>
        <p:txBody>
          <a:bodyPr>
            <a:normAutofit fontScale="90000"/>
          </a:bodyPr>
          <a:lstStyle/>
          <a:p>
            <a:pPr algn="ctr" eaLnBrk="1" hangingPunct="1">
              <a:defRPr/>
            </a:pPr>
            <a:r>
              <a:rPr lang="ru-RU" dirty="0">
                <a:solidFill>
                  <a:schemeClr val="accent1"/>
                </a:solidFill>
              </a:rPr>
              <a:t>Истифодаи </a:t>
            </a:r>
            <a:r>
              <a:rPr lang="ru-RU" dirty="0" err="1">
                <a:solidFill>
                  <a:schemeClr val="accent1"/>
                </a:solidFill>
              </a:rPr>
              <a:t>технологияи</a:t>
            </a:r>
            <a:r>
              <a:rPr lang="ru-RU" dirty="0">
                <a:solidFill>
                  <a:schemeClr val="accent1"/>
                </a:solidFill>
              </a:rPr>
              <a:t> SMART барои </a:t>
            </a:r>
            <a:r>
              <a:rPr lang="ru-RU" dirty="0" err="1">
                <a:solidFill>
                  <a:schemeClr val="accent1"/>
                </a:solidFill>
              </a:rPr>
              <a:t>интихоби</a:t>
            </a:r>
            <a:r>
              <a:rPr lang="ru-RU" dirty="0">
                <a:solidFill>
                  <a:schemeClr val="accent1"/>
                </a:solidFill>
              </a:rPr>
              <a:t> </a:t>
            </a:r>
            <a:r>
              <a:rPr lang="ru-RU" dirty="0" err="1">
                <a:solidFill>
                  <a:schemeClr val="accent1"/>
                </a:solidFill>
              </a:rPr>
              <a:t>индикаторҳои</a:t>
            </a:r>
            <a:r>
              <a:rPr lang="ru-RU" dirty="0">
                <a:solidFill>
                  <a:schemeClr val="accent1"/>
                </a:solidFill>
              </a:rPr>
              <a:t> </a:t>
            </a:r>
            <a:r>
              <a:rPr lang="ru-RU" dirty="0" err="1">
                <a:solidFill>
                  <a:schemeClr val="accent1"/>
                </a:solidFill>
              </a:rPr>
              <a:t>мақсадноки</a:t>
            </a:r>
            <a:r>
              <a:rPr lang="ru-RU" dirty="0">
                <a:solidFill>
                  <a:schemeClr val="accent1"/>
                </a:solidFill>
              </a:rPr>
              <a:t> барномаи давлатӣ</a:t>
            </a:r>
          </a:p>
        </p:txBody>
      </p:sp>
      <p:sp>
        <p:nvSpPr>
          <p:cNvPr id="13316" name="Content Placeholder 3">
            <a:extLst>
              <a:ext uri="{FF2B5EF4-FFF2-40B4-BE49-F238E27FC236}">
                <a16:creationId xmlns:a16="http://schemas.microsoft.com/office/drawing/2014/main" id="{6D6891FE-E9BA-16A9-709A-8E7077D670EC}"/>
              </a:ext>
            </a:extLst>
          </p:cNvPr>
          <p:cNvSpPr>
            <a:spLocks noGrp="1"/>
          </p:cNvSpPr>
          <p:nvPr>
            <p:ph sz="half" idx="12"/>
          </p:nvPr>
        </p:nvSpPr>
        <p:spPr>
          <a:xfrm>
            <a:off x="395289" y="3543311"/>
            <a:ext cx="8424862" cy="1566863"/>
          </a:xfrm>
        </p:spPr>
        <p:txBody>
          <a:bodyPr>
            <a:noAutofit/>
          </a:bodyPr>
          <a:lstStyle/>
          <a:p>
            <a:pPr algn="just" eaLnBrk="1" hangingPunct="1">
              <a:buNone/>
            </a:pP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Маҳдудиятҳои</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татбиқи</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технологияи</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en-US" altLang="ru-RU" b="1" dirty="0">
                <a:solidFill>
                  <a:schemeClr val="accent2"/>
                </a:solidFill>
                <a:effectLst>
                  <a:outerShdw blurRad="38100" dist="38100" dir="2700000" algn="tl">
                    <a:srgbClr val="000000">
                      <a:alpha val="43137"/>
                    </a:srgbClr>
                  </a:outerShdw>
                </a:effectLst>
              </a:rPr>
              <a:t>SMART:</a:t>
            </a:r>
          </a:p>
          <a:p>
            <a:pPr algn="just" eaLnBrk="1" hangingPunct="1">
              <a:buNone/>
            </a:pP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Банақшагирии</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дарозмуддати</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en-US" altLang="ru-RU" b="1" dirty="0">
                <a:solidFill>
                  <a:schemeClr val="accent2"/>
                </a:solidFill>
                <a:effectLst>
                  <a:outerShdw blurRad="38100" dist="38100" dir="2700000" algn="tl">
                    <a:srgbClr val="000000">
                      <a:alpha val="43137"/>
                    </a:srgbClr>
                  </a:outerShdw>
                </a:effectLst>
              </a:rPr>
              <a:t>SMART </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дар вазъияти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зудтағйирёбанда</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вақте</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ки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ҳадафҳо</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пеш аз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мӯҳлат</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номуносиб</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мешаванд,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маъно</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надорад</a:t>
            </a:r>
            <a:endParaRPr lang="ru-RU" altLang="ru-RU" b="1" dirty="0">
              <a:solidFill>
                <a:schemeClr val="accent2"/>
              </a:solidFill>
              <a:effectLst>
                <a:outerShdw blurRad="38100" dist="38100" dir="2700000" algn="tl">
                  <a:srgbClr val="000000">
                    <a:alpha val="43137"/>
                  </a:srgbClr>
                </a:outerShdw>
              </a:effectLst>
              <a:latin typeface="Times New Roman Tj" pitchFamily="18" charset="-52"/>
            </a:endParaRPr>
          </a:p>
          <a:p>
            <a:pPr algn="just" eaLnBrk="1" hangingPunct="1">
              <a:buNone/>
            </a:pP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Ҳолатҳое</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ки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натиҷаи</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мушаххас</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нест, балки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ҳаракат</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дар самти муайян </a:t>
            </a:r>
            <a:r>
              <a:rPr lang="ru-RU" altLang="ru-RU" b="1" dirty="0" err="1">
                <a:solidFill>
                  <a:schemeClr val="accent2"/>
                </a:solidFill>
                <a:effectLst>
                  <a:outerShdw blurRad="38100" dist="38100" dir="2700000" algn="tl">
                    <a:srgbClr val="000000">
                      <a:alpha val="43137"/>
                    </a:srgbClr>
                  </a:outerShdw>
                </a:effectLst>
                <a:latin typeface="Times New Roman Tj" pitchFamily="18" charset="-52"/>
              </a:rPr>
              <a:t>муҳим</a:t>
            </a:r>
            <a:r>
              <a:rPr lang="ru-RU" altLang="ru-RU" b="1" dirty="0">
                <a:solidFill>
                  <a:schemeClr val="accent2"/>
                </a:solidFill>
                <a:effectLst>
                  <a:outerShdw blurRad="38100" dist="38100" dir="2700000" algn="tl">
                    <a:srgbClr val="000000">
                      <a:alpha val="43137"/>
                    </a:srgbClr>
                  </a:outerShdw>
                </a:effectLst>
                <a:latin typeface="Times New Roman Tj" pitchFamily="18" charset="-52"/>
              </a:rPr>
              <a:t> аст</a:t>
            </a:r>
            <a:endParaRPr lang="ru-RU" altLang="ru-RU" sz="1600" dirty="0">
              <a:solidFill>
                <a:srgbClr val="FF0000"/>
              </a:solidFill>
              <a:effectLst>
                <a:outerShdw blurRad="38100" dist="38100" dir="2700000" algn="tl">
                  <a:srgbClr val="000000">
                    <a:alpha val="43137"/>
                  </a:srgbClr>
                </a:outerShdw>
              </a:effectLst>
              <a:latin typeface="Times New Roman Tj" pitchFamily="18" charset="-52"/>
            </a:endParaRPr>
          </a:p>
        </p:txBody>
      </p:sp>
      <p:pic>
        <p:nvPicPr>
          <p:cNvPr id="13317" name="Picture 2" descr="http://t1.gstatic.com/images?q=tbn:ANd9GcQ5nxJj9F2cUq_LuXeTspB9e22jbAU56Qi7Y8bCmPbygzaU7_jo">
            <a:extLst>
              <a:ext uri="{FF2B5EF4-FFF2-40B4-BE49-F238E27FC236}">
                <a16:creationId xmlns:a16="http://schemas.microsoft.com/office/drawing/2014/main" id="{E72EC973-B3C4-4C77-7613-42F81A45F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29955"/>
            <a:ext cx="250666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
          <p:cNvSpPr>
            <a:spLocks noChangeArrowheads="1"/>
          </p:cNvSpPr>
          <p:nvPr/>
        </p:nvSpPr>
        <p:spPr bwMode="auto">
          <a:xfrm>
            <a:off x="2906" y="-85344"/>
            <a:ext cx="1502433" cy="665584"/>
          </a:xfrm>
          <a:prstGeom prst="rightArrow">
            <a:avLst>
              <a:gd name="adj1" fmla="val 50000"/>
              <a:gd name="adj2" fmla="val 27273"/>
            </a:avLst>
          </a:prstGeom>
          <a:solidFill>
            <a:srgbClr val="C00000"/>
          </a:solidFill>
          <a:ln>
            <a:headEnd/>
            <a:tailEnd/>
          </a:ln>
        </p:spPr>
        <p:style>
          <a:lnRef idx="3">
            <a:schemeClr val="lt1"/>
          </a:lnRef>
          <a:fillRef idx="1">
            <a:schemeClr val="accent1"/>
          </a:fillRef>
          <a:effectRef idx="1">
            <a:schemeClr val="accent1"/>
          </a:effectRef>
          <a:fontRef idx="minor">
            <a:schemeClr val="lt1"/>
          </a:fontRef>
        </p:style>
        <p:txBody>
          <a:bodyPr wrap="none" lIns="91420" tIns="45710" rIns="91420" bIns="45710" anchor="ctr"/>
          <a:lstStyle/>
          <a:p>
            <a:pPr algn="ctr" defTabSz="914175" eaLnBrk="0" fontAlgn="base" hangingPunct="0">
              <a:spcBef>
                <a:spcPct val="0"/>
              </a:spcBef>
              <a:spcAft>
                <a:spcPct val="0"/>
              </a:spcAft>
              <a:defRPr/>
            </a:pPr>
            <a:endParaRPr lang="en-US" sz="1200" b="1" dirty="0">
              <a:solidFill>
                <a:prstClr val="white"/>
              </a:solidFill>
            </a:endParaRPr>
          </a:p>
        </p:txBody>
      </p:sp>
    </p:spTree>
    <p:extLst>
      <p:ext uri="{BB962C8B-B14F-4D97-AF65-F5344CB8AC3E}">
        <p14:creationId xmlns:p14="http://schemas.microsoft.com/office/powerpoint/2010/main" val="1063681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3540" y="178453"/>
            <a:ext cx="2805545" cy="393302"/>
          </a:xfrm>
        </p:spPr>
        <p:txBody>
          <a:bodyPr lIns="68565" tIns="34289" rIns="68565" bIns="34289">
            <a:normAutofit fontScale="62500" lnSpcReduction="20000"/>
          </a:bodyPr>
          <a:lstStyle/>
          <a:p>
            <a:r>
              <a:rPr lang="ru-RU" sz="2400" b="1" dirty="0">
                <a:latin typeface="Times New Roman Tj" pitchFamily="18" charset="-52"/>
              </a:rPr>
              <a:t>Б.1. </a:t>
            </a:r>
            <a:r>
              <a:rPr lang="tg-Cyrl-TJ" sz="2400" b="1" dirty="0">
                <a:latin typeface="Times New Roman Tj" pitchFamily="18" charset="-52"/>
              </a:rPr>
              <a:t>Вазъи кунунии соњибкорї ва тамоюли рушди он</a:t>
            </a:r>
            <a:endParaRPr lang="ru-RU" sz="2100" dirty="0">
              <a:solidFill>
                <a:schemeClr val="accent2">
                  <a:lumMod val="75000"/>
                </a:schemeClr>
              </a:solidFill>
            </a:endParaRPr>
          </a:p>
        </p:txBody>
      </p:sp>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graphicFrame>
        <p:nvGraphicFramePr>
          <p:cNvPr id="10" name="Диаграмма 9"/>
          <p:cNvGraphicFramePr>
            <a:graphicFrameLocks/>
          </p:cNvGraphicFramePr>
          <p:nvPr>
            <p:extLst>
              <p:ext uri="{D42A27DB-BD31-4B8C-83A1-F6EECF244321}">
                <p14:modId xmlns:p14="http://schemas.microsoft.com/office/powerpoint/2010/main" val="1415995937"/>
              </p:ext>
            </p:extLst>
          </p:nvPr>
        </p:nvGraphicFramePr>
        <p:xfrm>
          <a:off x="358140" y="891662"/>
          <a:ext cx="8442960" cy="40262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70860" y="213375"/>
            <a:ext cx="463296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1.1 Фаъолияти субъектњои соњибкорї дар љумњурї</a:t>
            </a:r>
            <a:endParaRPr lang="ru-RU" sz="1100" u="sng" dirty="0">
              <a:latin typeface="Times New Roman Tj" pitchFamily="18" charset="-52"/>
            </a:endParaRPr>
          </a:p>
        </p:txBody>
      </p:sp>
    </p:spTree>
    <p:extLst>
      <p:ext uri="{BB962C8B-B14F-4D97-AF65-F5344CB8AC3E}">
        <p14:creationId xmlns:p14="http://schemas.microsoft.com/office/powerpoint/2010/main" val="3234740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graphicFrame>
        <p:nvGraphicFramePr>
          <p:cNvPr id="11" name="Диаграмма 10"/>
          <p:cNvGraphicFramePr/>
          <p:nvPr>
            <p:extLst>
              <p:ext uri="{D42A27DB-BD31-4B8C-83A1-F6EECF244321}">
                <p14:modId xmlns:p14="http://schemas.microsoft.com/office/powerpoint/2010/main" val="525134752"/>
              </p:ext>
            </p:extLst>
          </p:nvPr>
        </p:nvGraphicFramePr>
        <p:xfrm>
          <a:off x="441960" y="990600"/>
          <a:ext cx="8343900" cy="39700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25980" y="724418"/>
            <a:ext cx="4754880" cy="311619"/>
          </a:xfrm>
          <a:prstGeom prst="rect">
            <a:avLst/>
          </a:prstGeom>
          <a:noFill/>
        </p:spPr>
        <p:txBody>
          <a:bodyPr wrap="square" lIns="91420" tIns="45710" rIns="91420" bIns="45710" rtlCol="0">
            <a:spAutoFit/>
          </a:bodyPr>
          <a:lstStyle/>
          <a:p>
            <a:pPr algn="ctr"/>
            <a:r>
              <a:rPr lang="ru-RU" b="1" dirty="0" err="1">
                <a:latin typeface="Times New Roman Tj" pitchFamily="18" charset="-52"/>
              </a:rPr>
              <a:t>Динамикаи</a:t>
            </a:r>
            <a:r>
              <a:rPr lang="ru-RU" b="1" dirty="0">
                <a:latin typeface="Times New Roman Tj" pitchFamily="18" charset="-52"/>
              </a:rPr>
              <a:t> рушди </a:t>
            </a:r>
            <a:r>
              <a:rPr lang="ru-RU" b="1" dirty="0" err="1">
                <a:latin typeface="Times New Roman Tj" pitchFamily="18" charset="-52"/>
              </a:rPr>
              <a:t>соҳибкорӣ</a:t>
            </a:r>
            <a:r>
              <a:rPr lang="ru-RU" b="1" dirty="0">
                <a:latin typeface="Times New Roman Tj" pitchFamily="18" charset="-52"/>
              </a:rPr>
              <a:t> (</a:t>
            </a:r>
            <a:r>
              <a:rPr lang="ru-RU" b="1" dirty="0" err="1">
                <a:latin typeface="Times New Roman Tj" pitchFamily="18" charset="-52"/>
              </a:rPr>
              <a:t>солҳои</a:t>
            </a:r>
            <a:r>
              <a:rPr lang="ru-RU" b="1" dirty="0">
                <a:latin typeface="Times New Roman Tj" pitchFamily="18" charset="-52"/>
              </a:rPr>
              <a:t> 2016-2021)</a:t>
            </a:r>
          </a:p>
        </p:txBody>
      </p:sp>
      <p:sp>
        <p:nvSpPr>
          <p:cNvPr id="12" name="Подзаголовок 2"/>
          <p:cNvSpPr txBox="1">
            <a:spLocks/>
          </p:cNvSpPr>
          <p:nvPr/>
        </p:nvSpPr>
        <p:spPr>
          <a:xfrm>
            <a:off x="213540" y="178453"/>
            <a:ext cx="2805545" cy="393302"/>
          </a:xfrm>
          <a:prstGeom prst="rect">
            <a:avLst/>
          </a:prstGeom>
        </p:spPr>
        <p:txBody>
          <a:bodyPr lIns="68565" tIns="34289" rIns="68565" bIns="34289">
            <a:normAutofit fontScale="62500" lnSpcReduction="20000"/>
          </a:bodyPr>
          <a:lstStyle>
            <a:lvl1pPr marL="0" indent="0" algn="ctr" defTabSz="685766" rtl="0" eaLnBrk="1" latinLnBrk="0" hangingPunct="1">
              <a:lnSpc>
                <a:spcPct val="90000"/>
              </a:lnSpc>
              <a:spcBef>
                <a:spcPts val="750"/>
              </a:spcBef>
              <a:buFont typeface="Arial" panose="020B0604020202020204" pitchFamily="34" charset="0"/>
              <a:buNone/>
              <a:defRPr sz="1800" kern="1200">
                <a:solidFill>
                  <a:schemeClr val="tx1"/>
                </a:solidFill>
                <a:latin typeface="+mn-lt"/>
                <a:ea typeface="Open Sans Light" panose="020B0306030504020204" pitchFamily="34" charset="0"/>
                <a:cs typeface="Open Sans Light" panose="020B0306030504020204" pitchFamily="34" charset="0"/>
              </a:defRPr>
            </a:lvl1pPr>
            <a:lvl2pPr marL="342900" indent="0" algn="ctr"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Open Sans Light" panose="020B0306030504020204" pitchFamily="34" charset="0"/>
                <a:cs typeface="Open Sans Light" panose="020B0306030504020204" pitchFamily="34" charset="0"/>
              </a:defRPr>
            </a:lvl2pPr>
            <a:lvl3pPr marL="685800" indent="0" algn="ctr"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Open Sans Light" panose="020B0306030504020204" pitchFamily="34" charset="0"/>
                <a:cs typeface="Open Sans Light" panose="020B0306030504020204" pitchFamily="34" charset="0"/>
              </a:defRPr>
            </a:lvl3pPr>
            <a:lvl4pPr marL="10287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Open Sans Light" panose="020B0306030504020204" pitchFamily="34" charset="0"/>
                <a:cs typeface="Open Sans Light" panose="020B0306030504020204" pitchFamily="34" charset="0"/>
              </a:defRPr>
            </a:lvl4pPr>
            <a:lvl5pPr marL="13716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Open Sans Light" panose="020B0306030504020204" pitchFamily="34" charset="0"/>
                <a:cs typeface="Open Sans Light" panose="020B0306030504020204" pitchFamily="34" charset="0"/>
              </a:defRPr>
            </a:lvl5pPr>
            <a:lvl6pPr marL="17145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ru-RU" sz="2400" b="1">
                <a:latin typeface="Times New Roman Tj" pitchFamily="18" charset="-52"/>
              </a:rPr>
              <a:t>Б.1. </a:t>
            </a:r>
            <a:r>
              <a:rPr lang="tg-Cyrl-TJ" sz="2400" b="1">
                <a:latin typeface="Times New Roman Tj" pitchFamily="18" charset="-52"/>
              </a:rPr>
              <a:t>Вазъи кунунии соњибкорї ва тамоюли рушди он</a:t>
            </a:r>
            <a:endParaRPr lang="ru-RU" sz="2100" dirty="0">
              <a:solidFill>
                <a:schemeClr val="accent2">
                  <a:lumMod val="75000"/>
                </a:schemeClr>
              </a:solidFill>
            </a:endParaRPr>
          </a:p>
        </p:txBody>
      </p:sp>
      <p:sp>
        <p:nvSpPr>
          <p:cNvPr id="13" name="TextBox 12"/>
          <p:cNvSpPr txBox="1"/>
          <p:nvPr/>
        </p:nvSpPr>
        <p:spPr>
          <a:xfrm>
            <a:off x="3070860" y="213375"/>
            <a:ext cx="463296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1.1 Фаъолияти субъектњои соњибкорї дар љумњурї</a:t>
            </a:r>
            <a:endParaRPr lang="ru-RU" sz="1100" u="sng" dirty="0">
              <a:latin typeface="Times New Roman Tj" pitchFamily="18" charset="-52"/>
            </a:endParaRPr>
          </a:p>
        </p:txBody>
      </p:sp>
      <p:sp>
        <p:nvSpPr>
          <p:cNvPr id="2" name="Прямоугольник 1"/>
          <p:cNvSpPr/>
          <p:nvPr/>
        </p:nvSpPr>
        <p:spPr>
          <a:xfrm>
            <a:off x="7833360" y="3360420"/>
            <a:ext cx="54864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tg-Cyrl-TJ" sz="1000" dirty="0">
                <a:solidFill>
                  <a:schemeClr val="tx1"/>
                </a:solidFill>
                <a:latin typeface="Times New Roman Tj" pitchFamily="18" charset="-52"/>
              </a:rPr>
              <a:t>2019</a:t>
            </a:r>
            <a:endParaRPr lang="ru-RU" sz="900" dirty="0">
              <a:solidFill>
                <a:schemeClr val="tx1"/>
              </a:solidFill>
              <a:latin typeface="Times New Roman Tj" pitchFamily="18" charset="-52"/>
            </a:endParaRPr>
          </a:p>
        </p:txBody>
      </p:sp>
    </p:spTree>
    <p:extLst>
      <p:ext uri="{BB962C8B-B14F-4D97-AF65-F5344CB8AC3E}">
        <p14:creationId xmlns:p14="http://schemas.microsoft.com/office/powerpoint/2010/main" val="3168593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1" name="Подзаголовок 2"/>
          <p:cNvSpPr>
            <a:spLocks noGrp="1"/>
          </p:cNvSpPr>
          <p:nvPr>
            <p:ph type="subTitle" idx="1"/>
          </p:nvPr>
        </p:nvSpPr>
        <p:spPr>
          <a:xfrm>
            <a:off x="213540" y="155593"/>
            <a:ext cx="2805545" cy="393302"/>
          </a:xfrm>
        </p:spPr>
        <p:txBody>
          <a:bodyPr lIns="68565" tIns="34289" rIns="68565" bIns="34289">
            <a:normAutofit fontScale="62500" lnSpcReduction="20000"/>
          </a:bodyPr>
          <a:lstStyle/>
          <a:p>
            <a:pPr algn="l"/>
            <a:r>
              <a:rPr lang="tg-Cyrl-TJ" sz="2400" b="1" dirty="0">
                <a:latin typeface="Times New Roman Tj" pitchFamily="18" charset="-52"/>
              </a:rPr>
              <a:t>Тањлили муҳити соњибкорї дар мамлакат</a:t>
            </a:r>
            <a:endParaRPr lang="ru-RU" sz="2400" b="1" dirty="0">
              <a:latin typeface="Times New Roman Tj" pitchFamily="18" charset="-52"/>
            </a:endParaRPr>
          </a:p>
          <a:p>
            <a:endParaRPr lang="ru-RU" sz="2100" dirty="0">
              <a:solidFill>
                <a:schemeClr val="accent2">
                  <a:lumMod val="75000"/>
                </a:schemeClr>
              </a:solidFill>
            </a:endParaRPr>
          </a:p>
        </p:txBody>
      </p:sp>
      <p:sp>
        <p:nvSpPr>
          <p:cNvPr id="12" name="TextBox 11"/>
          <p:cNvSpPr txBox="1"/>
          <p:nvPr/>
        </p:nvSpPr>
        <p:spPr>
          <a:xfrm>
            <a:off x="3102121" y="228636"/>
            <a:ext cx="4632960" cy="311621"/>
          </a:xfrm>
          <a:prstGeom prst="rect">
            <a:avLst/>
          </a:prstGeom>
          <a:noFill/>
        </p:spPr>
        <p:txBody>
          <a:bodyPr wrap="square" lIns="91420" tIns="45710" rIns="91420" bIns="45710" rtlCol="0">
            <a:spAutoFit/>
          </a:bodyPr>
          <a:lstStyle/>
          <a:p>
            <a:pPr marL="0" lvl="1"/>
            <a:r>
              <a:rPr lang="az-Cyrl-AZ" b="1" u="sng" dirty="0">
                <a:latin typeface="Times New Roman Tj" pitchFamily="18" charset="-52"/>
              </a:rPr>
              <a:t>Андозбандии субъектњои фаъолияти соњибкорї</a:t>
            </a:r>
            <a:r>
              <a:rPr lang="tg-Cyrl-TJ" b="1" u="sng" dirty="0">
                <a:latin typeface="Times New Roman Tj" pitchFamily="18" charset="-52"/>
              </a:rPr>
              <a:t> </a:t>
            </a:r>
            <a:endParaRPr lang="ru-RU" b="1" u="sng" dirty="0">
              <a:latin typeface="Times New Roman Tj" pitchFamily="18" charset="-52"/>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17999286"/>
              </p:ext>
            </p:extLst>
          </p:nvPr>
        </p:nvGraphicFramePr>
        <p:xfrm>
          <a:off x="159423" y="587649"/>
          <a:ext cx="8786465" cy="4784296"/>
        </p:xfrm>
        <a:graphic>
          <a:graphicData uri="http://schemas.openxmlformats.org/drawingml/2006/table">
            <a:tbl>
              <a:tblPr firstRow="1" firstCol="1" bandRow="1"/>
              <a:tblGrid>
                <a:gridCol w="1496508">
                  <a:extLst>
                    <a:ext uri="{9D8B030D-6E8A-4147-A177-3AD203B41FA5}">
                      <a16:colId xmlns:a16="http://schemas.microsoft.com/office/drawing/2014/main" val="20000"/>
                    </a:ext>
                  </a:extLst>
                </a:gridCol>
                <a:gridCol w="1496508">
                  <a:extLst>
                    <a:ext uri="{9D8B030D-6E8A-4147-A177-3AD203B41FA5}">
                      <a16:colId xmlns:a16="http://schemas.microsoft.com/office/drawing/2014/main" val="20001"/>
                    </a:ext>
                  </a:extLst>
                </a:gridCol>
                <a:gridCol w="1831048">
                  <a:extLst>
                    <a:ext uri="{9D8B030D-6E8A-4147-A177-3AD203B41FA5}">
                      <a16:colId xmlns:a16="http://schemas.microsoft.com/office/drawing/2014/main" val="20002"/>
                    </a:ext>
                  </a:extLst>
                </a:gridCol>
                <a:gridCol w="2484924">
                  <a:extLst>
                    <a:ext uri="{9D8B030D-6E8A-4147-A177-3AD203B41FA5}">
                      <a16:colId xmlns:a16="http://schemas.microsoft.com/office/drawing/2014/main" val="20003"/>
                    </a:ext>
                  </a:extLst>
                </a:gridCol>
                <a:gridCol w="1477477">
                  <a:extLst>
                    <a:ext uri="{9D8B030D-6E8A-4147-A177-3AD203B41FA5}">
                      <a16:colId xmlns:a16="http://schemas.microsoft.com/office/drawing/2014/main" val="20004"/>
                    </a:ext>
                  </a:extLst>
                </a:gridCol>
              </a:tblGrid>
              <a:tr h="245364">
                <a:tc gridSpan="5">
                  <a:txBody>
                    <a:bodyPr/>
                    <a:lstStyle/>
                    <a:p>
                      <a:pPr algn="ctr">
                        <a:lnSpc>
                          <a:spcPct val="115000"/>
                        </a:lnSpc>
                        <a:spcAft>
                          <a:spcPts val="0"/>
                        </a:spcAft>
                      </a:pPr>
                      <a:r>
                        <a:rPr lang="az-Cyrl-AZ" sz="1000" b="1" dirty="0">
                          <a:effectLst/>
                          <a:latin typeface="Times New Roman Tj"/>
                          <a:ea typeface="Times New Roman"/>
                          <a:cs typeface="Times New Roman"/>
                        </a:rPr>
                        <a:t>Намуд ва шумораи умумии андозњо дар Тољикистон ва давлатњои њамсоя</a:t>
                      </a:r>
                      <a:endParaRPr lang="ru-RU" sz="1000" dirty="0">
                        <a:effectLst/>
                        <a:latin typeface="Calibri"/>
                        <a:ea typeface="Times New Roman"/>
                        <a:cs typeface="Times New Roman"/>
                      </a:endParaRPr>
                    </a:p>
                    <a:p>
                      <a:pPr algn="ctr">
                        <a:lnSpc>
                          <a:spcPct val="115000"/>
                        </a:lnSpc>
                        <a:spcAft>
                          <a:spcPts val="0"/>
                        </a:spcAft>
                      </a:pPr>
                      <a:r>
                        <a:rPr lang="az-Cyrl-AZ" sz="400" dirty="0">
                          <a:effectLst/>
                          <a:latin typeface="Times New Roman Tj"/>
                          <a:ea typeface="Times New Roman"/>
                          <a:cs typeface="Times New Roman"/>
                        </a:rPr>
                        <a:t> </a:t>
                      </a:r>
                      <a:endParaRPr lang="ru-RU" sz="4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5730">
                <a:tc rowSpan="3">
                  <a:txBody>
                    <a:bodyPr/>
                    <a:lstStyle/>
                    <a:p>
                      <a:pPr algn="ctr">
                        <a:lnSpc>
                          <a:spcPct val="100000"/>
                        </a:lnSpc>
                        <a:spcAft>
                          <a:spcPts val="0"/>
                        </a:spcAft>
                      </a:pPr>
                      <a:r>
                        <a:rPr lang="az-Cyrl-AZ" sz="800" dirty="0">
                          <a:effectLst/>
                          <a:latin typeface="Times New Roman Tj"/>
                          <a:ea typeface="Times New Roman"/>
                          <a:cs typeface="Times New Roman"/>
                        </a:rPr>
                        <a:t>Намуди андоз</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gridSpan="4">
                  <a:txBody>
                    <a:bodyPr/>
                    <a:lstStyle/>
                    <a:p>
                      <a:pPr algn="ctr">
                        <a:lnSpc>
                          <a:spcPct val="100000"/>
                        </a:lnSpc>
                        <a:spcAft>
                          <a:spcPts val="0"/>
                        </a:spcAft>
                      </a:pPr>
                      <a:r>
                        <a:rPr lang="az-Cyrl-AZ" sz="800" dirty="0">
                          <a:effectLst/>
                          <a:latin typeface="Times New Roman Tj"/>
                          <a:ea typeface="Times New Roman"/>
                          <a:cs typeface="Times New Roman"/>
                        </a:rPr>
                        <a:t>Давлатњо</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25730">
                <a:tc vMerge="1">
                  <a:txBody>
                    <a:bodyPr/>
                    <a:lstStyle/>
                    <a:p>
                      <a:endParaRPr lang="ru-RU"/>
                    </a:p>
                  </a:txBody>
                  <a:tcPr/>
                </a:tc>
                <a:tc>
                  <a:txBody>
                    <a:bodyPr/>
                    <a:lstStyle/>
                    <a:p>
                      <a:pPr algn="ctr">
                        <a:lnSpc>
                          <a:spcPct val="100000"/>
                        </a:lnSpc>
                        <a:spcAft>
                          <a:spcPts val="0"/>
                        </a:spcAft>
                      </a:pPr>
                      <a:r>
                        <a:rPr lang="az-Cyrl-AZ" sz="800" dirty="0">
                          <a:effectLst/>
                          <a:latin typeface="Times New Roman Tj"/>
                          <a:ea typeface="Times New Roman"/>
                          <a:cs typeface="Times New Roman"/>
                        </a:rPr>
                        <a:t>Тољикистон</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800">
                          <a:effectLst/>
                          <a:latin typeface="Times New Roman Tj"/>
                          <a:ea typeface="Times New Roman"/>
                          <a:cs typeface="Times New Roman"/>
                        </a:rPr>
                        <a:t>Ќирѓизистон</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800" dirty="0">
                          <a:effectLst/>
                          <a:latin typeface="Times New Roman Tj"/>
                          <a:ea typeface="Times New Roman"/>
                          <a:cs typeface="Times New Roman"/>
                        </a:rPr>
                        <a:t>Узбекистон </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800">
                          <a:effectLst/>
                          <a:latin typeface="Times New Roman Tj"/>
                          <a:ea typeface="Times New Roman"/>
                          <a:cs typeface="Times New Roman"/>
                        </a:rPr>
                        <a:t>Ќазоќистон</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25730">
                <a:tc vMerge="1">
                  <a:txBody>
                    <a:bodyPr/>
                    <a:lstStyle/>
                    <a:p>
                      <a:endParaRPr lang="ru-RU"/>
                    </a:p>
                  </a:txBody>
                  <a:tcPr/>
                </a:tc>
                <a:tc>
                  <a:txBody>
                    <a:bodyPr/>
                    <a:lstStyle/>
                    <a:p>
                      <a:pPr algn="ctr">
                        <a:lnSpc>
                          <a:spcPct val="100000"/>
                        </a:lnSpc>
                        <a:spcAft>
                          <a:spcPts val="0"/>
                        </a:spcAft>
                      </a:pPr>
                      <a:r>
                        <a:rPr lang="az-Cyrl-AZ" sz="800" dirty="0">
                          <a:effectLst/>
                          <a:latin typeface="Times New Roman Tj"/>
                          <a:ea typeface="Times New Roman"/>
                          <a:cs typeface="Times New Roman"/>
                        </a:rPr>
                        <a:t>Меъёр</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800" dirty="0">
                          <a:effectLst/>
                          <a:latin typeface="Times New Roman Tj"/>
                          <a:ea typeface="Times New Roman"/>
                          <a:cs typeface="Times New Roman"/>
                        </a:rPr>
                        <a:t> </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800">
                          <a:effectLst/>
                          <a:latin typeface="Times New Roman Tj"/>
                          <a:ea typeface="Times New Roman"/>
                          <a:cs typeface="Times New Roman"/>
                        </a:rPr>
                        <a:t>Меъёр</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800">
                          <a:effectLst/>
                          <a:latin typeface="Times New Roman Tj"/>
                          <a:ea typeface="Times New Roman"/>
                          <a:cs typeface="Times New Roman"/>
                        </a:rPr>
                        <a:t>Меъёр</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25730">
                <a:tc gridSpan="5">
                  <a:txBody>
                    <a:bodyPr/>
                    <a:lstStyle/>
                    <a:p>
                      <a:pPr algn="ctr">
                        <a:lnSpc>
                          <a:spcPct val="100000"/>
                        </a:lnSpc>
                        <a:spcAft>
                          <a:spcPts val="0"/>
                        </a:spcAft>
                      </a:pPr>
                      <a:r>
                        <a:rPr lang="ru-RU" sz="800" dirty="0" err="1">
                          <a:effectLst/>
                          <a:latin typeface="Times New Roman Tj"/>
                          <a:ea typeface="Times New Roman"/>
                          <a:cs typeface="Times New Roman"/>
                        </a:rPr>
                        <a:t>Андоз</a:t>
                      </a:r>
                      <a:r>
                        <a:rPr lang="ru-RU" sz="800" dirty="0" err="1">
                          <a:effectLst/>
                          <a:latin typeface="Times New Roman"/>
                          <a:ea typeface="Times New Roman"/>
                          <a:cs typeface="Times New Roman"/>
                        </a:rPr>
                        <a:t>ҳ</a:t>
                      </a:r>
                      <a:r>
                        <a:rPr lang="ru-RU" sz="800" dirty="0" err="1">
                          <a:effectLst/>
                          <a:latin typeface="Times New Roman Tj"/>
                          <a:ea typeface="Times New Roman"/>
                          <a:cs typeface="Times New Roman"/>
                        </a:rPr>
                        <a:t>ои</a:t>
                      </a:r>
                      <a:r>
                        <a:rPr lang="ru-RU" sz="800" dirty="0">
                          <a:effectLst/>
                          <a:latin typeface="Times New Roman Tj"/>
                          <a:ea typeface="Times New Roman"/>
                          <a:cs typeface="Times New Roman"/>
                        </a:rPr>
                        <a:t> </a:t>
                      </a:r>
                      <a:r>
                        <a:rPr lang="ru-RU" sz="800" dirty="0" err="1">
                          <a:effectLst/>
                          <a:latin typeface="Times New Roman Tj"/>
                          <a:ea typeface="Times New Roman"/>
                          <a:cs typeface="Times New Roman"/>
                        </a:rPr>
                        <a:t>умумидавлат</a:t>
                      </a:r>
                      <a:r>
                        <a:rPr lang="ru-RU" sz="800" dirty="0" err="1">
                          <a:effectLst/>
                          <a:latin typeface="Times New Roman"/>
                          <a:ea typeface="Times New Roman"/>
                          <a:cs typeface="Times New Roman"/>
                        </a:rPr>
                        <a:t>ӣ</a:t>
                      </a:r>
                      <a:endParaRPr lang="ru-RU" sz="800" dirty="0">
                        <a:effectLst/>
                        <a:latin typeface="Calibri"/>
                        <a:ea typeface="Times New Roman"/>
                        <a:cs typeface="Times New Roman"/>
                      </a:endParaRPr>
                    </a:p>
                  </a:txBody>
                  <a:tcPr marL="27726" marR="27726" marT="0" marB="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138382">
                <a:tc rowSpan="2">
                  <a:txBody>
                    <a:bodyPr/>
                    <a:lstStyle/>
                    <a:p>
                      <a:pPr>
                        <a:lnSpc>
                          <a:spcPct val="100000"/>
                        </a:lnSpc>
                        <a:spcAft>
                          <a:spcPts val="0"/>
                        </a:spcAft>
                      </a:pPr>
                      <a:r>
                        <a:rPr lang="az-Cyrl-AZ" sz="800" dirty="0">
                          <a:effectLst/>
                          <a:latin typeface="Times New Roman Tj"/>
                          <a:ea typeface="Times New Roman"/>
                          <a:cs typeface="Times New Roman"/>
                        </a:rPr>
                        <a:t>1. Андоз аз даромад</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0"/>
                        </a:spcAft>
                      </a:pPr>
                      <a:r>
                        <a:rPr lang="az-Cyrl-AZ" sz="800" dirty="0">
                          <a:effectLst/>
                          <a:latin typeface="Times New Roman Tj"/>
                          <a:ea typeface="Times New Roman"/>
                          <a:cs typeface="Times New Roman"/>
                        </a:rPr>
                        <a:t>Аз 8 то - 13%</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F2F2F2"/>
                    </a:solidFill>
                  </a:tcPr>
                </a:tc>
                <a:tc rowSpan="2">
                  <a:txBody>
                    <a:bodyPr/>
                    <a:lstStyle/>
                    <a:p>
                      <a:pPr algn="ctr">
                        <a:lnSpc>
                          <a:spcPct val="100000"/>
                        </a:lnSpc>
                        <a:spcAft>
                          <a:spcPts val="0"/>
                        </a:spcAft>
                      </a:pPr>
                      <a:r>
                        <a:rPr lang="az-Cyrl-AZ" sz="800" dirty="0">
                          <a:effectLst/>
                          <a:latin typeface="Times New Roman Tj"/>
                          <a:ea typeface="Times New Roman"/>
                          <a:cs typeface="Times New Roman"/>
                        </a:rPr>
                        <a:t>10%</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F2F2F2"/>
                    </a:solidFill>
                  </a:tcPr>
                </a:tc>
                <a:tc rowSpan="2">
                  <a:txBody>
                    <a:bodyPr/>
                    <a:lstStyle/>
                    <a:p>
                      <a:pPr algn="ctr">
                        <a:lnSpc>
                          <a:spcPct val="100000"/>
                        </a:lnSpc>
                        <a:spcAft>
                          <a:spcPts val="0"/>
                        </a:spcAft>
                      </a:pPr>
                      <a:r>
                        <a:rPr lang="az-Cyrl-AZ" sz="800" dirty="0">
                          <a:effectLst/>
                          <a:latin typeface="Times New Roman Tj"/>
                          <a:ea typeface="Times New Roman"/>
                          <a:cs typeface="Times New Roman"/>
                        </a:rPr>
                        <a:t>7,5-22,5% -меъёри прогрессивї вобаста аз ММ</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F2F2F2"/>
                    </a:solidFill>
                  </a:tcPr>
                </a:tc>
                <a:tc rowSpan="2">
                  <a:txBody>
                    <a:bodyPr/>
                    <a:lstStyle/>
                    <a:p>
                      <a:pPr>
                        <a:lnSpc>
                          <a:spcPct val="100000"/>
                        </a:lnSpc>
                        <a:spcAft>
                          <a:spcPts val="0"/>
                        </a:spcAft>
                      </a:pPr>
                      <a:r>
                        <a:rPr lang="az-Cyrl-AZ" sz="800" dirty="0">
                          <a:effectLst/>
                          <a:latin typeface="Times New Roman Tj"/>
                          <a:ea typeface="Times New Roman"/>
                          <a:cs typeface="Times New Roman"/>
                        </a:rPr>
                        <a:t>Шахсони воќеї -5-10%</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251460">
                <a:tc vMerge="1">
                  <a:txBody>
                    <a:bodyPr/>
                    <a:lstStyle/>
                    <a:p>
                      <a:endParaRPr lang="ru-RU"/>
                    </a:p>
                  </a:txBody>
                  <a:tcPr/>
                </a:tc>
                <a:tc>
                  <a:txBody>
                    <a:bodyPr/>
                    <a:lstStyle/>
                    <a:p>
                      <a:pPr algn="ctr">
                        <a:lnSpc>
                          <a:spcPct val="100000"/>
                        </a:lnSpc>
                        <a:spcAft>
                          <a:spcPts val="0"/>
                        </a:spcAft>
                      </a:pPr>
                      <a:r>
                        <a:rPr lang="az-Cyrl-AZ" sz="800" dirty="0">
                          <a:effectLst/>
                          <a:latin typeface="Times New Roman Tj"/>
                          <a:ea typeface="Times New Roman"/>
                          <a:cs typeface="Times New Roman"/>
                        </a:rPr>
                        <a:t>Ѓайрирезидент </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- 25 %</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F2F2F2"/>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251460">
                <a:tc rowSpan="3">
                  <a:txBody>
                    <a:bodyPr/>
                    <a:lstStyle/>
                    <a:p>
                      <a:pPr>
                        <a:lnSpc>
                          <a:spcPct val="100000"/>
                        </a:lnSpc>
                        <a:spcAft>
                          <a:spcPts val="0"/>
                        </a:spcAft>
                      </a:pPr>
                      <a:r>
                        <a:rPr lang="az-Cyrl-AZ" sz="800" dirty="0">
                          <a:effectLst/>
                          <a:latin typeface="Times New Roman Tj"/>
                          <a:ea typeface="Times New Roman"/>
                          <a:cs typeface="Times New Roman"/>
                        </a:rPr>
                        <a:t>2.Андоз аз фоида</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ru-RU" sz="800" dirty="0">
                          <a:effectLst/>
                          <a:latin typeface="Times New Roman Tj"/>
                          <a:ea typeface="Times New Roman"/>
                          <a:cs typeface="Times New Roman"/>
                        </a:rPr>
                        <a:t>23 % </a:t>
                      </a:r>
                      <a:r>
                        <a:rPr lang="ru-RU" sz="800" dirty="0" err="1">
                          <a:effectLst/>
                          <a:latin typeface="Times New Roman Tj"/>
                          <a:ea typeface="Times New Roman"/>
                          <a:cs typeface="Times New Roman"/>
                        </a:rPr>
                        <a:t>фоизи</a:t>
                      </a:r>
                      <a:r>
                        <a:rPr lang="ru-RU" sz="800" dirty="0">
                          <a:effectLst/>
                          <a:latin typeface="Times New Roman Tj"/>
                          <a:ea typeface="Times New Roman"/>
                          <a:cs typeface="Times New Roman"/>
                        </a:rPr>
                        <a:t> </a:t>
                      </a:r>
                      <a:r>
                        <a:rPr lang="ru-RU" sz="800" dirty="0" err="1">
                          <a:effectLst/>
                          <a:latin typeface="Times New Roman Tj"/>
                          <a:ea typeface="Times New Roman"/>
                          <a:cs typeface="Times New Roman"/>
                        </a:rPr>
                        <a:t>даромади</a:t>
                      </a:r>
                      <a:r>
                        <a:rPr lang="ru-RU" sz="800" dirty="0">
                          <a:effectLst/>
                          <a:latin typeface="Times New Roman Tj"/>
                          <a:ea typeface="Times New Roman"/>
                          <a:cs typeface="Times New Roman"/>
                        </a:rPr>
                        <a:t> </a:t>
                      </a:r>
                      <a:r>
                        <a:rPr lang="ru-RU" sz="800" dirty="0" err="1">
                          <a:effectLst/>
                          <a:latin typeface="Times New Roman Tj"/>
                          <a:ea typeface="Times New Roman"/>
                          <a:cs typeface="Times New Roman"/>
                        </a:rPr>
                        <a:t>умум</a:t>
                      </a:r>
                      <a:r>
                        <a:rPr lang="ru-RU" sz="800" dirty="0" err="1">
                          <a:effectLst/>
                          <a:latin typeface="Times New Roman"/>
                          <a:ea typeface="Times New Roman"/>
                          <a:cs typeface="Times New Roman"/>
                        </a:rPr>
                        <a:t>ӣ</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a:effectLst/>
                          <a:latin typeface="Times New Roman Tj"/>
                          <a:ea typeface="Times New Roman"/>
                          <a:cs typeface="Times New Roman"/>
                        </a:rPr>
                        <a:t>меъёри стандартї -10%</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a:effectLst/>
                          <a:latin typeface="Times New Roman Tj"/>
                          <a:ea typeface="Times New Roman"/>
                          <a:cs typeface="Times New Roman"/>
                        </a:rPr>
                        <a:t>5% -КСХМ</a:t>
                      </a:r>
                      <a:endParaRPr lang="ru-RU" sz="800">
                        <a:effectLst/>
                        <a:latin typeface="Calibri"/>
                        <a:ea typeface="Times New Roman"/>
                        <a:cs typeface="Times New Roman"/>
                      </a:endParaRPr>
                    </a:p>
                    <a:p>
                      <a:pPr algn="ctr">
                        <a:lnSpc>
                          <a:spcPct val="100000"/>
                        </a:lnSpc>
                        <a:spcAft>
                          <a:spcPts val="0"/>
                        </a:spcAft>
                      </a:pPr>
                      <a:r>
                        <a:rPr lang="az-Cyrl-AZ" sz="800">
                          <a:effectLst/>
                          <a:latin typeface="Times New Roman Tj"/>
                          <a:ea typeface="Times New Roman"/>
                          <a:cs typeface="Times New Roman"/>
                        </a:rPr>
                        <a:t>9%-меъёри стандартї</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az-Cyrl-AZ" sz="800" dirty="0">
                          <a:effectLst/>
                          <a:latin typeface="Times New Roman Tj"/>
                          <a:ea typeface="Times New Roman"/>
                          <a:cs typeface="Times New Roman"/>
                        </a:rPr>
                        <a:t>шахсони њуќуќї, истењсолкунандагони мањсулоти кишоварзї -10%,  </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дигарон 5-20%. </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1460">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az-Cyrl-AZ" sz="800">
                          <a:effectLst/>
                          <a:latin typeface="Times New Roman Tj"/>
                          <a:ea typeface="Times New Roman"/>
                          <a:cs typeface="Times New Roman"/>
                        </a:rPr>
                        <a:t>барои ширкатњои лизингї – 5%</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dirty="0">
                          <a:effectLst/>
                          <a:latin typeface="Times New Roman Tj"/>
                          <a:ea typeface="Times New Roman"/>
                          <a:cs typeface="Times New Roman"/>
                        </a:rPr>
                        <a:t>22%-бонкњои тиљоратї</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8"/>
                  </a:ext>
                </a:extLst>
              </a:tr>
              <a:tr h="1257300">
                <a:tc vMerge="1">
                  <a:txBody>
                    <a:bodyPr/>
                    <a:lstStyle/>
                    <a:p>
                      <a:endParaRPr lang="ru-RU"/>
                    </a:p>
                  </a:txBody>
                  <a:tcPr/>
                </a:tc>
                <a:tc>
                  <a:txBody>
                    <a:bodyPr/>
                    <a:lstStyle/>
                    <a:p>
                      <a:pPr algn="ctr">
                        <a:lnSpc>
                          <a:spcPct val="100000"/>
                        </a:lnSpc>
                        <a:spcAft>
                          <a:spcPts val="0"/>
                        </a:spcAft>
                      </a:pPr>
                      <a:r>
                        <a:rPr lang="ru-RU" sz="800">
                          <a:effectLst/>
                          <a:latin typeface="Times New Roman Tj"/>
                          <a:ea typeface="Times New Roman"/>
                          <a:cs typeface="Times New Roman"/>
                        </a:rPr>
                        <a:t>ба исте</a:t>
                      </a:r>
                      <a:r>
                        <a:rPr lang="ru-RU" sz="800">
                          <a:effectLst/>
                          <a:latin typeface="Times New Roman"/>
                          <a:ea typeface="Times New Roman"/>
                          <a:cs typeface="Times New Roman"/>
                        </a:rPr>
                        <a:t>ҳ</a:t>
                      </a:r>
                      <a:r>
                        <a:rPr lang="ru-RU" sz="800">
                          <a:effectLst/>
                          <a:latin typeface="Times New Roman Tj"/>
                          <a:ea typeface="Times New Roman"/>
                          <a:cs typeface="Times New Roman"/>
                        </a:rPr>
                        <a:t>соли мол</a:t>
                      </a:r>
                      <a:r>
                        <a:rPr lang="ru-RU" sz="800">
                          <a:effectLst/>
                          <a:latin typeface="Times New Roman"/>
                          <a:ea typeface="Times New Roman"/>
                          <a:cs typeface="Times New Roman"/>
                        </a:rPr>
                        <a:t>ҳ</a:t>
                      </a:r>
                      <a:r>
                        <a:rPr lang="ru-RU" sz="800">
                          <a:effectLst/>
                          <a:latin typeface="Times New Roman Tj"/>
                          <a:ea typeface="Times New Roman"/>
                          <a:cs typeface="Times New Roman"/>
                        </a:rPr>
                        <a:t>о аз 01.01.2015 – 13% фоизи даромади умум</a:t>
                      </a:r>
                      <a:r>
                        <a:rPr lang="ru-RU" sz="800">
                          <a:effectLst/>
                          <a:latin typeface="Times New Roman"/>
                          <a:ea typeface="Times New Roman"/>
                          <a:cs typeface="Times New Roman"/>
                        </a:rPr>
                        <a:t>ӣ</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dirty="0">
                          <a:effectLst/>
                          <a:latin typeface="Times New Roman Tj"/>
                          <a:ea typeface="Times New Roman"/>
                          <a:cs typeface="Times New Roman"/>
                        </a:rPr>
                        <a:t>барои истихрољи кони тилло ва фурўши он – 0%</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dirty="0">
                          <a:effectLst/>
                          <a:latin typeface="Times New Roman Tj"/>
                          <a:ea typeface="Times New Roman"/>
                          <a:cs typeface="Times New Roman"/>
                        </a:rPr>
                        <a:t>13%-фаъолияти миёнарави дар БЌЌ</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33%-фаъолияти миёнаравї;</a:t>
                      </a:r>
                      <a:endParaRPr lang="ru-RU" sz="800" dirty="0">
                        <a:effectLst/>
                        <a:latin typeface="Calibri"/>
                        <a:ea typeface="Times New Roman"/>
                        <a:cs typeface="Times New Roman"/>
                      </a:endParaRPr>
                    </a:p>
                    <a:p>
                      <a:pPr>
                        <a:lnSpc>
                          <a:spcPct val="100000"/>
                        </a:lnSpc>
                        <a:spcAft>
                          <a:spcPts val="0"/>
                        </a:spcAft>
                      </a:pPr>
                      <a:r>
                        <a:rPr lang="az-Cyrl-AZ" sz="800" dirty="0">
                          <a:effectLst/>
                          <a:latin typeface="Times New Roman Tj"/>
                          <a:ea typeface="Times New Roman"/>
                          <a:cs typeface="Times New Roman"/>
                        </a:rPr>
                        <a:t>4%-савдои яклухт ва фаъолияти захиранамої ва бастабандии мањсулоти кишоварзї</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30%-фаъолияти музояда, чорабинињои фароѓатї, фаъолияти консертї;</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10%-суди сањмия ва фоиз</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7%-фоидаи шахси њуќуќии хориљї</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9"/>
                  </a:ext>
                </a:extLst>
              </a:tr>
              <a:tr h="1131570">
                <a:tc>
                  <a:txBody>
                    <a:bodyPr/>
                    <a:lstStyle/>
                    <a:p>
                      <a:pPr>
                        <a:lnSpc>
                          <a:spcPct val="100000"/>
                        </a:lnSpc>
                        <a:spcAft>
                          <a:spcPts val="0"/>
                        </a:spcAft>
                      </a:pPr>
                      <a:r>
                        <a:rPr lang="ru-RU" sz="800">
                          <a:effectLst/>
                          <a:latin typeface="Times New Roman Tj"/>
                          <a:ea typeface="Times New Roman"/>
                          <a:cs typeface="Times New Roman"/>
                        </a:rPr>
                        <a:t>3.Андоз аз арзиши иловашуда</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az-Cyrl-AZ" sz="800">
                          <a:effectLst/>
                          <a:latin typeface="Times New Roman Tj"/>
                          <a:ea typeface="Times New Roman"/>
                          <a:cs typeface="Times New Roman"/>
                        </a:rPr>
                        <a:t>18-меъёри стандартї; </a:t>
                      </a:r>
                      <a:endParaRPr lang="ru-RU" sz="800">
                        <a:effectLst/>
                        <a:latin typeface="Calibri"/>
                        <a:ea typeface="Times New Roman"/>
                        <a:cs typeface="Times New Roman"/>
                      </a:endParaRPr>
                    </a:p>
                    <a:p>
                      <a:pPr>
                        <a:lnSpc>
                          <a:spcPct val="100000"/>
                        </a:lnSpc>
                        <a:spcAft>
                          <a:spcPts val="0"/>
                        </a:spcAft>
                      </a:pPr>
                      <a:r>
                        <a:rPr lang="az-Cyrl-AZ" sz="800">
                          <a:effectLst/>
                          <a:latin typeface="Times New Roman Tj"/>
                          <a:ea typeface="Times New Roman"/>
                          <a:cs typeface="Times New Roman"/>
                        </a:rPr>
                        <a:t>5 % -барои мањсулоти хурока ва корхонањои сохтмонї; </a:t>
                      </a:r>
                      <a:endParaRPr lang="ru-RU" sz="800">
                        <a:effectLst/>
                        <a:latin typeface="Calibri"/>
                        <a:ea typeface="Times New Roman"/>
                        <a:cs typeface="Times New Roman"/>
                      </a:endParaRPr>
                    </a:p>
                    <a:p>
                      <a:pPr>
                        <a:lnSpc>
                          <a:spcPct val="100000"/>
                        </a:lnSpc>
                        <a:spcAft>
                          <a:spcPts val="0"/>
                        </a:spcAft>
                      </a:pPr>
                      <a:r>
                        <a:rPr lang="az-Cyrl-AZ" sz="800">
                          <a:effectLst/>
                          <a:latin typeface="Times New Roman Tj"/>
                          <a:ea typeface="Times New Roman"/>
                          <a:cs typeface="Times New Roman"/>
                        </a:rPr>
                        <a:t> 10% -барои воридоти гандум;</a:t>
                      </a:r>
                      <a:endParaRPr lang="ru-RU" sz="800">
                        <a:effectLst/>
                        <a:latin typeface="Calibri"/>
                        <a:ea typeface="Times New Roman"/>
                        <a:cs typeface="Times New Roman"/>
                      </a:endParaRPr>
                    </a:p>
                    <a:p>
                      <a:pPr>
                        <a:lnSpc>
                          <a:spcPct val="100000"/>
                        </a:lnSpc>
                        <a:spcAft>
                          <a:spcPts val="0"/>
                        </a:spcAft>
                      </a:pPr>
                      <a:r>
                        <a:rPr lang="az-Cyrl-AZ" sz="800">
                          <a:effectLst/>
                          <a:latin typeface="Times New Roman Tj"/>
                          <a:ea typeface="Times New Roman"/>
                          <a:cs typeface="Times New Roman"/>
                        </a:rPr>
                        <a:t>9% - воридот ва тањвили минбаъдаи автомашинањои нав </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az-Cyrl-AZ" sz="800">
                          <a:effectLst/>
                          <a:latin typeface="Times New Roman Tj"/>
                          <a:ea typeface="Times New Roman"/>
                          <a:cs typeface="Times New Roman"/>
                        </a:rPr>
                        <a:t>12%-меъёри стандартї;</a:t>
                      </a:r>
                      <a:endParaRPr lang="ru-RU" sz="800">
                        <a:effectLst/>
                        <a:latin typeface="Calibri"/>
                        <a:ea typeface="Times New Roman"/>
                        <a:cs typeface="Times New Roman"/>
                      </a:endParaRPr>
                    </a:p>
                    <a:p>
                      <a:pPr>
                        <a:lnSpc>
                          <a:spcPct val="100000"/>
                        </a:lnSpc>
                        <a:spcAft>
                          <a:spcPts val="0"/>
                        </a:spcAft>
                      </a:pPr>
                      <a:r>
                        <a:rPr lang="az-Cyrl-AZ" sz="800">
                          <a:effectLst/>
                          <a:latin typeface="Times New Roman Tj"/>
                          <a:ea typeface="Times New Roman"/>
                          <a:cs typeface="Times New Roman"/>
                        </a:rPr>
                        <a:t>0%-барои содироти молњо ба истиснои тилло ва тањвилњои байналмилалї</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dirty="0">
                          <a:effectLst/>
                          <a:latin typeface="Times New Roman Tj"/>
                          <a:ea typeface="Times New Roman"/>
                          <a:cs typeface="Times New Roman"/>
                        </a:rPr>
                        <a:t>20%-меъёри стандартї;</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0%-барои содироти молњо, тањвилњои байналмилалї, хизматрасонии маишї</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dirty="0">
                          <a:effectLst/>
                          <a:latin typeface="Times New Roman Tj"/>
                          <a:ea typeface="Times New Roman"/>
                          <a:cs typeface="Times New Roman"/>
                        </a:rPr>
                        <a:t>12%-меъёри стандартї;</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0%-барои содироти молњо, тањвилњои байналмилалї</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54380">
                <a:tc>
                  <a:txBody>
                    <a:bodyPr/>
                    <a:lstStyle/>
                    <a:p>
                      <a:pPr>
                        <a:lnSpc>
                          <a:spcPct val="100000"/>
                        </a:lnSpc>
                        <a:spcAft>
                          <a:spcPts val="0"/>
                        </a:spcAft>
                      </a:pPr>
                      <a:r>
                        <a:rPr lang="ru-RU" sz="800" dirty="0">
                          <a:effectLst/>
                          <a:latin typeface="Times New Roman Tj"/>
                          <a:ea typeface="Times New Roman"/>
                          <a:cs typeface="Times New Roman"/>
                        </a:rPr>
                        <a:t>4.Аксиз</a:t>
                      </a:r>
                      <a:r>
                        <a:rPr lang="ru-RU" sz="800" dirty="0">
                          <a:effectLst/>
                          <a:latin typeface="Times New Roman"/>
                          <a:ea typeface="Times New Roman"/>
                          <a:cs typeface="Times New Roman"/>
                        </a:rPr>
                        <a:t>ҳ</a:t>
                      </a:r>
                      <a:r>
                        <a:rPr lang="ru-RU" sz="800" dirty="0">
                          <a:effectLst/>
                          <a:latin typeface="Times New Roman Tj"/>
                          <a:ea typeface="Times New Roman"/>
                          <a:cs typeface="Times New Roman"/>
                        </a:rPr>
                        <a:t>о</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a:effectLst/>
                          <a:latin typeface="Times New Roman Tj"/>
                          <a:ea typeface="Times New Roman"/>
                          <a:cs typeface="Times New Roman"/>
                        </a:rPr>
                        <a:t> 10 намуди моли зериаксизї -0,02</a:t>
                      </a:r>
                      <a:r>
                        <a:rPr lang="az-Cyrl-AZ" sz="800">
                          <a:effectLst/>
                          <a:latin typeface="Times New Roman"/>
                          <a:ea typeface="Times New Roman"/>
                          <a:cs typeface="Times New Roman"/>
                        </a:rPr>
                        <a:t>€</a:t>
                      </a:r>
                      <a:r>
                        <a:rPr lang="az-Cyrl-AZ" sz="800">
                          <a:effectLst/>
                          <a:latin typeface="Times New Roman Tj"/>
                          <a:ea typeface="Times New Roman"/>
                          <a:cs typeface="Times New Roman"/>
                        </a:rPr>
                        <a:t>-60</a:t>
                      </a:r>
                      <a:r>
                        <a:rPr lang="az-Cyrl-AZ" sz="800">
                          <a:effectLst/>
                          <a:latin typeface="Times New Roman"/>
                          <a:ea typeface="Times New Roman"/>
                          <a:cs typeface="Times New Roman"/>
                        </a:rPr>
                        <a:t>€</a:t>
                      </a:r>
                      <a:r>
                        <a:rPr lang="az-Cyrl-AZ" sz="800">
                          <a:effectLst/>
                          <a:latin typeface="Times New Roman Tj"/>
                          <a:ea typeface="Times New Roman"/>
                          <a:cs typeface="Times New Roman"/>
                        </a:rPr>
                        <a:t>; </a:t>
                      </a:r>
                      <a:endParaRPr lang="ru-RU" sz="800">
                        <a:effectLst/>
                        <a:latin typeface="Calibri"/>
                        <a:ea typeface="Times New Roman"/>
                        <a:cs typeface="Times New Roman"/>
                      </a:endParaRPr>
                    </a:p>
                    <a:p>
                      <a:pPr algn="ctr">
                        <a:lnSpc>
                          <a:spcPct val="100000"/>
                        </a:lnSpc>
                        <a:spcAft>
                          <a:spcPts val="0"/>
                        </a:spcAft>
                      </a:pPr>
                      <a:r>
                        <a:rPr lang="az-Cyrl-AZ" sz="800">
                          <a:effectLst/>
                          <a:latin typeface="Times New Roman Tj"/>
                          <a:ea typeface="Times New Roman"/>
                          <a:cs typeface="Times New Roman"/>
                        </a:rPr>
                        <a:t>4 намуди хизматрасонии телекоммуникат-сионї – 5%-и даромад</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az-Cyrl-AZ" sz="800">
                          <a:effectLst/>
                          <a:latin typeface="Times New Roman Tj"/>
                          <a:ea typeface="Times New Roman"/>
                          <a:cs typeface="Times New Roman"/>
                        </a:rPr>
                        <a:t>Бензин -15</a:t>
                      </a:r>
                      <a:r>
                        <a:rPr lang="az-Cyrl-AZ" sz="800">
                          <a:effectLst/>
                          <a:latin typeface="Times New Roman"/>
                          <a:ea typeface="Times New Roman"/>
                          <a:cs typeface="Times New Roman"/>
                        </a:rPr>
                        <a:t>€</a:t>
                      </a:r>
                      <a:r>
                        <a:rPr lang="az-Cyrl-AZ" sz="800">
                          <a:effectLst/>
                          <a:latin typeface="Times New Roman Tj"/>
                          <a:ea typeface="Times New Roman"/>
                          <a:cs typeface="Times New Roman"/>
                        </a:rPr>
                        <a:t> барои 1т.</a:t>
                      </a:r>
                      <a:endParaRPr lang="ru-RU" sz="800">
                        <a:effectLst/>
                        <a:latin typeface="Calibri"/>
                        <a:ea typeface="Times New Roman"/>
                        <a:cs typeface="Times New Roman"/>
                      </a:endParaRPr>
                    </a:p>
                    <a:p>
                      <a:pPr>
                        <a:lnSpc>
                          <a:spcPct val="100000"/>
                        </a:lnSpc>
                        <a:spcAft>
                          <a:spcPts val="0"/>
                        </a:spcAft>
                      </a:pPr>
                      <a:r>
                        <a:rPr lang="az-Cyrl-AZ" sz="800">
                          <a:effectLst/>
                          <a:latin typeface="Times New Roman Tj"/>
                          <a:ea typeface="Times New Roman"/>
                          <a:cs typeface="Times New Roman"/>
                        </a:rPr>
                        <a:t>Суз.дизелї -2,7</a:t>
                      </a:r>
                      <a:r>
                        <a:rPr lang="az-Cyrl-AZ" sz="800">
                          <a:effectLst/>
                          <a:latin typeface="Times New Roman"/>
                          <a:ea typeface="Times New Roman"/>
                          <a:cs typeface="Times New Roman"/>
                        </a:rPr>
                        <a:t>€</a:t>
                      </a:r>
                      <a:r>
                        <a:rPr lang="az-Cyrl-AZ" sz="800">
                          <a:effectLst/>
                          <a:latin typeface="Times New Roman Tj"/>
                          <a:ea typeface="Times New Roman"/>
                          <a:cs typeface="Times New Roman"/>
                        </a:rPr>
                        <a:t> барои 1т.</a:t>
                      </a:r>
                      <a:endParaRPr lang="ru-RU" sz="8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az-Cyrl-AZ" sz="800" dirty="0">
                          <a:effectLst/>
                          <a:latin typeface="Times New Roman Tj"/>
                          <a:ea typeface="Times New Roman"/>
                          <a:cs typeface="Times New Roman"/>
                        </a:rPr>
                        <a:t>6 намуди мањсулоти зериаксизї</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az-Cyrl-AZ" sz="800" dirty="0">
                          <a:effectLst/>
                          <a:latin typeface="Times New Roman Tj"/>
                          <a:ea typeface="Times New Roman"/>
                          <a:cs typeface="Times New Roman"/>
                        </a:rPr>
                        <a:t>8 намуди моли зериаксизї</a:t>
                      </a:r>
                      <a:endParaRPr lang="ru-RU" sz="800" dirty="0">
                        <a:effectLst/>
                        <a:latin typeface="Calibri"/>
                        <a:ea typeface="Times New Roman"/>
                        <a:cs typeface="Times New Roman"/>
                      </a:endParaRPr>
                    </a:p>
                    <a:p>
                      <a:pPr algn="ctr">
                        <a:lnSpc>
                          <a:spcPct val="100000"/>
                        </a:lnSpc>
                        <a:spcAft>
                          <a:spcPts val="0"/>
                        </a:spcAft>
                      </a:pPr>
                      <a:r>
                        <a:rPr lang="az-Cyrl-AZ" sz="800" dirty="0">
                          <a:effectLst/>
                          <a:latin typeface="Times New Roman Tj"/>
                          <a:ea typeface="Times New Roman"/>
                          <a:cs typeface="Times New Roman"/>
                        </a:rPr>
                        <a:t>0,</a:t>
                      </a:r>
                      <a:r>
                        <a:rPr lang="en-US" sz="800" dirty="0">
                          <a:effectLst/>
                          <a:latin typeface="Times New Roman Tj"/>
                          <a:ea typeface="Times New Roman"/>
                          <a:cs typeface="Times New Roman"/>
                        </a:rPr>
                        <a:t>09</a:t>
                      </a:r>
                      <a:r>
                        <a:rPr lang="en-US" sz="800" dirty="0">
                          <a:effectLst/>
                          <a:latin typeface="Times New Roman"/>
                          <a:ea typeface="Times New Roman"/>
                          <a:cs typeface="Times New Roman"/>
                        </a:rPr>
                        <a:t>€</a:t>
                      </a:r>
                      <a:r>
                        <a:rPr lang="az-Cyrl-AZ" sz="800" dirty="0">
                          <a:effectLst/>
                          <a:latin typeface="Times New Roman Tj"/>
                          <a:ea typeface="Times New Roman"/>
                          <a:cs typeface="Times New Roman"/>
                        </a:rPr>
                        <a:t> -</a:t>
                      </a:r>
                      <a:r>
                        <a:rPr lang="en-US" sz="800" dirty="0">
                          <a:effectLst/>
                          <a:latin typeface="Times New Roman Tj"/>
                          <a:ea typeface="Times New Roman"/>
                          <a:cs typeface="Times New Roman"/>
                        </a:rPr>
                        <a:t>19,5</a:t>
                      </a:r>
                      <a:r>
                        <a:rPr lang="en-US" sz="800" dirty="0">
                          <a:effectLst/>
                          <a:latin typeface="Times New Roman"/>
                          <a:ea typeface="Times New Roman"/>
                          <a:cs typeface="Times New Roman"/>
                        </a:rPr>
                        <a:t>€</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57658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2" name="TextBox 11"/>
          <p:cNvSpPr txBox="1"/>
          <p:nvPr/>
        </p:nvSpPr>
        <p:spPr>
          <a:xfrm>
            <a:off x="653419" y="228636"/>
            <a:ext cx="7081662" cy="311621"/>
          </a:xfrm>
          <a:prstGeom prst="rect">
            <a:avLst/>
          </a:prstGeom>
          <a:noFill/>
        </p:spPr>
        <p:txBody>
          <a:bodyPr wrap="square" lIns="91420" tIns="45710" rIns="91420" bIns="45710" rtlCol="0">
            <a:spAutoFit/>
          </a:bodyPr>
          <a:lstStyle/>
          <a:p>
            <a:pPr marL="0" lvl="1"/>
            <a:r>
              <a:rPr lang="az-Cyrl-AZ" b="1" u="sng" dirty="0">
                <a:latin typeface="Times New Roman Tj" pitchFamily="18" charset="-52"/>
              </a:rPr>
              <a:t>Андозбандии субъектњои фаъолияти соњибкорї</a:t>
            </a:r>
            <a:r>
              <a:rPr lang="tg-Cyrl-TJ" b="1" u="sng" dirty="0">
                <a:latin typeface="Times New Roman Tj" pitchFamily="18" charset="-52"/>
              </a:rPr>
              <a:t> </a:t>
            </a:r>
            <a:endParaRPr lang="ru-RU" b="1" u="sng" dirty="0">
              <a:latin typeface="Times New Roman Tj" pitchFamily="18" charset="-52"/>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30129318"/>
              </p:ext>
            </p:extLst>
          </p:nvPr>
        </p:nvGraphicFramePr>
        <p:xfrm>
          <a:off x="159423" y="587649"/>
          <a:ext cx="8786465" cy="675894"/>
        </p:xfrm>
        <a:graphic>
          <a:graphicData uri="http://schemas.openxmlformats.org/drawingml/2006/table">
            <a:tbl>
              <a:tblPr firstRow="1" firstCol="1" bandRow="1"/>
              <a:tblGrid>
                <a:gridCol w="1496508">
                  <a:extLst>
                    <a:ext uri="{9D8B030D-6E8A-4147-A177-3AD203B41FA5}">
                      <a16:colId xmlns:a16="http://schemas.microsoft.com/office/drawing/2014/main" val="20000"/>
                    </a:ext>
                  </a:extLst>
                </a:gridCol>
                <a:gridCol w="1496508">
                  <a:extLst>
                    <a:ext uri="{9D8B030D-6E8A-4147-A177-3AD203B41FA5}">
                      <a16:colId xmlns:a16="http://schemas.microsoft.com/office/drawing/2014/main" val="20001"/>
                    </a:ext>
                  </a:extLst>
                </a:gridCol>
                <a:gridCol w="1831048">
                  <a:extLst>
                    <a:ext uri="{9D8B030D-6E8A-4147-A177-3AD203B41FA5}">
                      <a16:colId xmlns:a16="http://schemas.microsoft.com/office/drawing/2014/main" val="20002"/>
                    </a:ext>
                  </a:extLst>
                </a:gridCol>
                <a:gridCol w="2484924">
                  <a:extLst>
                    <a:ext uri="{9D8B030D-6E8A-4147-A177-3AD203B41FA5}">
                      <a16:colId xmlns:a16="http://schemas.microsoft.com/office/drawing/2014/main" val="20003"/>
                    </a:ext>
                  </a:extLst>
                </a:gridCol>
                <a:gridCol w="1477477">
                  <a:extLst>
                    <a:ext uri="{9D8B030D-6E8A-4147-A177-3AD203B41FA5}">
                      <a16:colId xmlns:a16="http://schemas.microsoft.com/office/drawing/2014/main" val="20004"/>
                    </a:ext>
                  </a:extLst>
                </a:gridCol>
              </a:tblGrid>
              <a:tr h="245364">
                <a:tc gridSpan="5">
                  <a:txBody>
                    <a:bodyPr/>
                    <a:lstStyle/>
                    <a:p>
                      <a:pPr algn="ctr">
                        <a:lnSpc>
                          <a:spcPct val="115000"/>
                        </a:lnSpc>
                        <a:spcAft>
                          <a:spcPts val="0"/>
                        </a:spcAft>
                      </a:pPr>
                      <a:r>
                        <a:rPr lang="az-Cyrl-AZ" sz="1000" b="1" dirty="0">
                          <a:effectLst/>
                          <a:latin typeface="Times New Roman Tj"/>
                          <a:ea typeface="Times New Roman"/>
                          <a:cs typeface="Times New Roman"/>
                        </a:rPr>
                        <a:t>Намуд ва шумораи умумии андозњо дар Тољикистон ва давлатњои њамсоя</a:t>
                      </a:r>
                      <a:endParaRPr lang="ru-RU" sz="1000" dirty="0">
                        <a:effectLst/>
                        <a:latin typeface="Calibri"/>
                        <a:ea typeface="Times New Roman"/>
                        <a:cs typeface="Times New Roman"/>
                      </a:endParaRPr>
                    </a:p>
                    <a:p>
                      <a:pPr algn="ctr">
                        <a:lnSpc>
                          <a:spcPct val="115000"/>
                        </a:lnSpc>
                        <a:spcAft>
                          <a:spcPts val="0"/>
                        </a:spcAft>
                      </a:pPr>
                      <a:r>
                        <a:rPr lang="az-Cyrl-AZ" sz="400" dirty="0">
                          <a:effectLst/>
                          <a:latin typeface="Times New Roman Tj"/>
                          <a:ea typeface="Times New Roman"/>
                          <a:cs typeface="Times New Roman"/>
                        </a:rPr>
                        <a:t> </a:t>
                      </a:r>
                      <a:endParaRPr lang="ru-RU" sz="4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5730">
                <a:tc rowSpan="3">
                  <a:txBody>
                    <a:bodyPr/>
                    <a:lstStyle/>
                    <a:p>
                      <a:pPr algn="ctr">
                        <a:lnSpc>
                          <a:spcPct val="100000"/>
                        </a:lnSpc>
                        <a:spcAft>
                          <a:spcPts val="0"/>
                        </a:spcAft>
                      </a:pPr>
                      <a:r>
                        <a:rPr lang="az-Cyrl-AZ" sz="1000" dirty="0">
                          <a:effectLst/>
                          <a:latin typeface="Times New Roman Tj"/>
                          <a:ea typeface="Times New Roman"/>
                          <a:cs typeface="Times New Roman"/>
                        </a:rPr>
                        <a:t>Намуди андоз</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gridSpan="4">
                  <a:txBody>
                    <a:bodyPr/>
                    <a:lstStyle/>
                    <a:p>
                      <a:pPr algn="ctr">
                        <a:lnSpc>
                          <a:spcPct val="100000"/>
                        </a:lnSpc>
                        <a:spcAft>
                          <a:spcPts val="0"/>
                        </a:spcAft>
                      </a:pPr>
                      <a:r>
                        <a:rPr lang="az-Cyrl-AZ" sz="800" dirty="0">
                          <a:effectLst/>
                          <a:latin typeface="Times New Roman Tj"/>
                          <a:ea typeface="Times New Roman"/>
                          <a:cs typeface="Times New Roman"/>
                        </a:rPr>
                        <a:t>Давлатњо</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52400">
                <a:tc vMerge="1">
                  <a:txBody>
                    <a:bodyPr/>
                    <a:lstStyle/>
                    <a:p>
                      <a:endParaRPr lang="ru-RU"/>
                    </a:p>
                  </a:txBody>
                  <a:tcPr/>
                </a:tc>
                <a:tc>
                  <a:txBody>
                    <a:bodyPr/>
                    <a:lstStyle/>
                    <a:p>
                      <a:pPr algn="ctr">
                        <a:lnSpc>
                          <a:spcPct val="100000"/>
                        </a:lnSpc>
                        <a:spcAft>
                          <a:spcPts val="0"/>
                        </a:spcAft>
                      </a:pPr>
                      <a:r>
                        <a:rPr lang="az-Cyrl-AZ" sz="1000" dirty="0">
                          <a:effectLst/>
                          <a:latin typeface="Times New Roman Tj"/>
                          <a:ea typeface="Times New Roman"/>
                          <a:cs typeface="Times New Roman"/>
                        </a:rPr>
                        <a:t>Тољикистон</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a:effectLst/>
                          <a:latin typeface="Times New Roman Tj"/>
                          <a:ea typeface="Times New Roman"/>
                          <a:cs typeface="Times New Roman"/>
                        </a:rPr>
                        <a:t>Ќирѓизистон</a:t>
                      </a:r>
                      <a:endParaRPr lang="ru-RU" sz="10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dirty="0">
                          <a:effectLst/>
                          <a:latin typeface="Times New Roman Tj"/>
                          <a:ea typeface="Times New Roman"/>
                          <a:cs typeface="Times New Roman"/>
                        </a:rPr>
                        <a:t>Узбекистон </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a:effectLst/>
                          <a:latin typeface="Times New Roman Tj"/>
                          <a:ea typeface="Times New Roman"/>
                          <a:cs typeface="Times New Roman"/>
                        </a:rPr>
                        <a:t>Ќазоќистон</a:t>
                      </a:r>
                      <a:endParaRPr lang="ru-RU" sz="10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52400">
                <a:tc vMerge="1">
                  <a:txBody>
                    <a:bodyPr/>
                    <a:lstStyle/>
                    <a:p>
                      <a:endParaRPr lang="ru-RU"/>
                    </a:p>
                  </a:txBody>
                  <a:tcPr/>
                </a:tc>
                <a:tc>
                  <a:txBody>
                    <a:bodyPr/>
                    <a:lstStyle/>
                    <a:p>
                      <a:pPr algn="ctr">
                        <a:lnSpc>
                          <a:spcPct val="100000"/>
                        </a:lnSpc>
                        <a:spcAft>
                          <a:spcPts val="0"/>
                        </a:spcAft>
                      </a:pPr>
                      <a:r>
                        <a:rPr lang="az-Cyrl-AZ" sz="1000" dirty="0">
                          <a:effectLst/>
                          <a:latin typeface="Times New Roman Tj"/>
                          <a:ea typeface="Times New Roman"/>
                          <a:cs typeface="Times New Roman"/>
                        </a:rPr>
                        <a:t>Меъёр</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dirty="0">
                          <a:effectLst/>
                          <a:latin typeface="Times New Roman Tj"/>
                          <a:ea typeface="Times New Roman"/>
                          <a:cs typeface="Times New Roman"/>
                        </a:rPr>
                        <a:t>Меъёр</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dirty="0">
                          <a:effectLst/>
                          <a:latin typeface="Times New Roman Tj"/>
                          <a:ea typeface="Times New Roman"/>
                          <a:cs typeface="Times New Roman"/>
                        </a:rPr>
                        <a:t>Меъёр</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941521674"/>
              </p:ext>
            </p:extLst>
          </p:nvPr>
        </p:nvGraphicFramePr>
        <p:xfrm>
          <a:off x="175263" y="1264935"/>
          <a:ext cx="8785858" cy="3984611"/>
        </p:xfrm>
        <a:graphic>
          <a:graphicData uri="http://schemas.openxmlformats.org/drawingml/2006/table">
            <a:tbl>
              <a:tblPr firstRow="1" firstCol="1" bandRow="1"/>
              <a:tblGrid>
                <a:gridCol w="1493518">
                  <a:extLst>
                    <a:ext uri="{9D8B030D-6E8A-4147-A177-3AD203B41FA5}">
                      <a16:colId xmlns:a16="http://schemas.microsoft.com/office/drawing/2014/main" val="20000"/>
                    </a:ext>
                  </a:extLst>
                </a:gridCol>
                <a:gridCol w="1493520">
                  <a:extLst>
                    <a:ext uri="{9D8B030D-6E8A-4147-A177-3AD203B41FA5}">
                      <a16:colId xmlns:a16="http://schemas.microsoft.com/office/drawing/2014/main" val="20001"/>
                    </a:ext>
                  </a:extLst>
                </a:gridCol>
                <a:gridCol w="1851660">
                  <a:extLst>
                    <a:ext uri="{9D8B030D-6E8A-4147-A177-3AD203B41FA5}">
                      <a16:colId xmlns:a16="http://schemas.microsoft.com/office/drawing/2014/main" val="20002"/>
                    </a:ext>
                  </a:extLst>
                </a:gridCol>
                <a:gridCol w="2469784">
                  <a:extLst>
                    <a:ext uri="{9D8B030D-6E8A-4147-A177-3AD203B41FA5}">
                      <a16:colId xmlns:a16="http://schemas.microsoft.com/office/drawing/2014/main" val="20003"/>
                    </a:ext>
                  </a:extLst>
                </a:gridCol>
                <a:gridCol w="1477376">
                  <a:extLst>
                    <a:ext uri="{9D8B030D-6E8A-4147-A177-3AD203B41FA5}">
                      <a16:colId xmlns:a16="http://schemas.microsoft.com/office/drawing/2014/main" val="20004"/>
                    </a:ext>
                  </a:extLst>
                </a:gridCol>
              </a:tblGrid>
              <a:tr h="1185482">
                <a:tc rowSpan="5">
                  <a:txBody>
                    <a:bodyPr/>
                    <a:lstStyle/>
                    <a:p>
                      <a:pPr>
                        <a:lnSpc>
                          <a:spcPct val="115000"/>
                        </a:lnSpc>
                        <a:spcAft>
                          <a:spcPts val="0"/>
                        </a:spcAft>
                      </a:pPr>
                      <a:r>
                        <a:rPr lang="az-Cyrl-AZ" sz="1000" dirty="0">
                          <a:effectLst/>
                          <a:latin typeface="Times New Roman Tj"/>
                          <a:ea typeface="Times New Roman"/>
                          <a:cs typeface="Times New Roman"/>
                        </a:rPr>
                        <a:t>5.Андозњои и</a:t>
                      </a:r>
                      <a:r>
                        <a:rPr lang="az-Cyrl-AZ" sz="1000" dirty="0">
                          <a:effectLst/>
                          <a:latin typeface="Times New Roman"/>
                          <a:ea typeface="Times New Roman"/>
                          <a:cs typeface="Times New Roman"/>
                        </a:rPr>
                        <a:t>ҷ</a:t>
                      </a:r>
                      <a:r>
                        <a:rPr lang="az-Cyrl-AZ" sz="1000" dirty="0">
                          <a:effectLst/>
                          <a:latin typeface="Times New Roman Tj"/>
                          <a:ea typeface="Times New Roman"/>
                          <a:cs typeface="Times New Roman"/>
                        </a:rPr>
                        <a:t>тимо</a:t>
                      </a:r>
                      <a:r>
                        <a:rPr lang="az-Cyrl-AZ" sz="1000" dirty="0">
                          <a:effectLst/>
                          <a:latin typeface="Times New Roman"/>
                          <a:ea typeface="Times New Roman"/>
                          <a:cs typeface="Times New Roman"/>
                        </a:rPr>
                        <a:t>ӣ</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az-Cyrl-AZ" sz="1000" dirty="0">
                          <a:effectLst/>
                          <a:latin typeface="Times New Roman Tj"/>
                          <a:ea typeface="Times New Roman"/>
                          <a:cs typeface="Times New Roman"/>
                        </a:rPr>
                        <a:t>25% -</a:t>
                      </a:r>
                      <a:r>
                        <a:rPr lang="ru-RU" sz="1000" dirty="0">
                          <a:effectLst/>
                          <a:latin typeface="Times New Roman Tj"/>
                          <a:ea typeface="Times New Roman"/>
                          <a:cs typeface="Times New Roman"/>
                        </a:rPr>
                        <a:t> </a:t>
                      </a:r>
                      <a:r>
                        <a:rPr lang="ru-RU" sz="1000" dirty="0" err="1">
                          <a:effectLst/>
                          <a:latin typeface="Times New Roman Tj"/>
                          <a:ea typeface="Times New Roman"/>
                          <a:cs typeface="Times New Roman"/>
                        </a:rPr>
                        <a:t>андози</a:t>
                      </a:r>
                      <a:r>
                        <a:rPr lang="ru-RU" sz="1000" dirty="0">
                          <a:effectLst/>
                          <a:latin typeface="Times New Roman Tj"/>
                          <a:ea typeface="Times New Roman"/>
                          <a:cs typeface="Times New Roman"/>
                        </a:rPr>
                        <a:t> </a:t>
                      </a:r>
                      <a:r>
                        <a:rPr lang="ru-RU" sz="1000" dirty="0" err="1">
                          <a:effectLst/>
                          <a:latin typeface="Times New Roman Tj"/>
                          <a:ea typeface="Times New Roman"/>
                          <a:cs typeface="Times New Roman"/>
                        </a:rPr>
                        <a:t>иљтимої</a:t>
                      </a:r>
                      <a:endParaRPr lang="ru-RU" sz="1000" dirty="0">
                        <a:effectLst/>
                        <a:latin typeface="Calibri"/>
                        <a:ea typeface="Times New Roman"/>
                        <a:cs typeface="Times New Roman"/>
                      </a:endParaRPr>
                    </a:p>
                    <a:p>
                      <a:pPr algn="ctr">
                        <a:lnSpc>
                          <a:spcPct val="115000"/>
                        </a:lnSpc>
                        <a:spcAft>
                          <a:spcPts val="0"/>
                        </a:spcAft>
                      </a:pPr>
                      <a:r>
                        <a:rPr lang="ru-RU" sz="1000" dirty="0">
                          <a:effectLst/>
                          <a:latin typeface="Times New Roman Tj"/>
                          <a:ea typeface="Times New Roman"/>
                          <a:cs typeface="Times New Roman"/>
                        </a:rPr>
                        <a:t> (</a:t>
                      </a:r>
                      <a:r>
                        <a:rPr lang="ru-RU" sz="1000" dirty="0" err="1">
                          <a:effectLst/>
                          <a:latin typeface="Times New Roman Tj"/>
                          <a:ea typeface="Times New Roman"/>
                          <a:cs typeface="Times New Roman"/>
                        </a:rPr>
                        <a:t>корфармо</a:t>
                      </a:r>
                      <a:r>
                        <a:rPr lang="ru-RU" sz="1000" dirty="0">
                          <a:effectLst/>
                          <a:latin typeface="Times New Roman Tj"/>
                          <a:ea typeface="Times New Roman"/>
                          <a:cs typeface="Times New Roman"/>
                        </a:rPr>
                        <a:t>)</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a:effectLst/>
                          <a:latin typeface="Times New Roman Tj"/>
                          <a:ea typeface="Times New Roman"/>
                          <a:cs typeface="Times New Roman"/>
                        </a:rPr>
                        <a:t>15% -пардохт ба фонди нафаќа (корфармо)</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az-Cyrl-AZ" sz="1000" dirty="0">
                          <a:effectLst/>
                          <a:latin typeface="Times New Roman Tj"/>
                          <a:ea typeface="Times New Roman"/>
                          <a:cs typeface="Times New Roman"/>
                        </a:rPr>
                        <a:t>14,8%-24,8%- пардохти ягонаи иљтимої (корфармо)</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4,5 то 9,5%  - андози иљтимої баъди тарњи пардохти њаќќи нафаќа (корфармо)</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7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4">
                  <a:txBody>
                    <a:bodyPr/>
                    <a:lstStyle/>
                    <a:p>
                      <a:pPr algn="ctr">
                        <a:lnSpc>
                          <a:spcPct val="115000"/>
                        </a:lnSpc>
                        <a:spcAft>
                          <a:spcPts val="0"/>
                        </a:spcAft>
                      </a:pPr>
                      <a:r>
                        <a:rPr lang="az-Cyrl-AZ" sz="1000">
                          <a:effectLst/>
                          <a:latin typeface="Times New Roman Tj"/>
                          <a:ea typeface="Times New Roman"/>
                          <a:cs typeface="Times New Roman"/>
                        </a:rPr>
                        <a:t>10% -пардохти њаќќи нафаќа (коргар)</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3725">
                <a:tc vMerge="1">
                  <a:txBody>
                    <a:bodyPr/>
                    <a:lstStyle/>
                    <a:p>
                      <a:endParaRPr lang="ru-RU"/>
                    </a:p>
                  </a:txBody>
                  <a:tcPr/>
                </a:tc>
                <a:tc rowSpan="3">
                  <a:txBody>
                    <a:bodyPr/>
                    <a:lstStyle/>
                    <a:p>
                      <a:pPr algn="ctr">
                        <a:lnSpc>
                          <a:spcPct val="115000"/>
                        </a:lnSpc>
                        <a:spcAft>
                          <a:spcPts val="0"/>
                        </a:spcAft>
                      </a:pPr>
                      <a:r>
                        <a:rPr lang="az-Cyrl-AZ" sz="1000" dirty="0">
                          <a:effectLst/>
                          <a:latin typeface="Times New Roman Tj"/>
                          <a:ea typeface="Times New Roman"/>
                          <a:cs typeface="Times New Roman"/>
                        </a:rPr>
                        <a:t>1%- пардохти њаќќи суѓуртаи иљтимої (коргар)</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2% -пардохти њаќќи суѓуртаи тиббї (корфармо)</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0,1% -пардохт њаќќи суѓуртаи иљтимої </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0,1% -пардохт ба фонди шуѓл (корфармо)</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2"/>
                  </a:ext>
                </a:extLst>
              </a:tr>
              <a:tr h="67284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az-Cyrl-AZ" sz="1000">
                          <a:effectLst/>
                          <a:latin typeface="Times New Roman Tj"/>
                          <a:ea typeface="Times New Roman"/>
                          <a:cs typeface="Times New Roman"/>
                        </a:rPr>
                        <a:t>0,25%- пардохт ба фонди суѓуртаи иљтимої</a:t>
                      </a:r>
                      <a:endParaRPr lang="ru-RU" sz="1000">
                        <a:effectLst/>
                        <a:latin typeface="Calibri"/>
                        <a:ea typeface="Times New Roman"/>
                        <a:cs typeface="Times New Roman"/>
                      </a:endParaRPr>
                    </a:p>
                    <a:p>
                      <a:pPr algn="ctr">
                        <a:lnSpc>
                          <a:spcPct val="115000"/>
                        </a:lnSpc>
                        <a:spcAft>
                          <a:spcPts val="0"/>
                        </a:spcAft>
                      </a:pPr>
                      <a:r>
                        <a:rPr lang="az-Cyrl-AZ" sz="1000">
                          <a:effectLst/>
                          <a:latin typeface="Times New Roman Tj"/>
                          <a:ea typeface="Times New Roman"/>
                          <a:cs typeface="Times New Roman"/>
                        </a:rPr>
                        <a:t>(корфармо)</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dirty="0">
                          <a:effectLst/>
                          <a:latin typeface="Times New Roman Tj"/>
                          <a:ea typeface="Times New Roman"/>
                          <a:cs typeface="Times New Roman"/>
                        </a:rPr>
                        <a:t>8% -</a:t>
                      </a:r>
                      <a:r>
                        <a:rPr lang="ru-RU" sz="1000" dirty="0" err="1">
                          <a:effectLst/>
                          <a:latin typeface="Times New Roman Tj"/>
                          <a:ea typeface="Times New Roman"/>
                          <a:cs typeface="Times New Roman"/>
                        </a:rPr>
                        <a:t>пардохти</a:t>
                      </a:r>
                      <a:r>
                        <a:rPr lang="ru-RU" sz="1000" dirty="0">
                          <a:effectLst/>
                          <a:latin typeface="Times New Roman Tj"/>
                          <a:ea typeface="Times New Roman"/>
                          <a:cs typeface="Times New Roman"/>
                        </a:rPr>
                        <a:t> </a:t>
                      </a:r>
                      <a:r>
                        <a:rPr lang="ru-RU" sz="1000" dirty="0" err="1">
                          <a:effectLst/>
                          <a:latin typeface="Times New Roman Tj"/>
                          <a:ea typeface="Times New Roman"/>
                          <a:cs typeface="Times New Roman"/>
                        </a:rPr>
                        <a:t>инфиродї</a:t>
                      </a:r>
                      <a:r>
                        <a:rPr lang="ru-RU" sz="1000" dirty="0">
                          <a:effectLst/>
                          <a:latin typeface="Times New Roman Tj"/>
                          <a:ea typeface="Times New Roman"/>
                          <a:cs typeface="Times New Roman"/>
                        </a:rPr>
                        <a:t> ба </a:t>
                      </a:r>
                      <a:r>
                        <a:rPr lang="ru-RU" sz="1000" dirty="0" err="1">
                          <a:effectLst/>
                          <a:latin typeface="Times New Roman Tj"/>
                          <a:ea typeface="Times New Roman"/>
                          <a:cs typeface="Times New Roman"/>
                        </a:rPr>
                        <a:t>фонди</a:t>
                      </a:r>
                      <a:r>
                        <a:rPr lang="ru-RU" sz="1000" dirty="0">
                          <a:effectLst/>
                          <a:latin typeface="Times New Roman Tj"/>
                          <a:ea typeface="Times New Roman"/>
                          <a:cs typeface="Times New Roman"/>
                        </a:rPr>
                        <a:t> </a:t>
                      </a:r>
                      <a:r>
                        <a:rPr lang="ru-RU" sz="1000" dirty="0" err="1">
                          <a:effectLst/>
                          <a:latin typeface="Times New Roman Tj"/>
                          <a:ea typeface="Times New Roman"/>
                          <a:cs typeface="Times New Roman"/>
                        </a:rPr>
                        <a:t>нафаќа</a:t>
                      </a:r>
                      <a:r>
                        <a:rPr lang="ru-RU" sz="1000" dirty="0">
                          <a:effectLst/>
                          <a:latin typeface="Times New Roman Tj"/>
                          <a:ea typeface="Times New Roman"/>
                          <a:cs typeface="Times New Roman"/>
                        </a:rPr>
                        <a:t> </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(коргар)</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35797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az-Cyrl-AZ" sz="1000" dirty="0">
                          <a:effectLst/>
                          <a:latin typeface="Times New Roman Tj"/>
                          <a:ea typeface="Times New Roman"/>
                          <a:cs typeface="Times New Roman"/>
                        </a:rPr>
                        <a:t>10%-пардохт ба фонди нафаќа (коргар)</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722547">
                <a:tc rowSpan="2">
                  <a:txBody>
                    <a:bodyPr/>
                    <a:lstStyle/>
                    <a:p>
                      <a:pPr>
                        <a:lnSpc>
                          <a:spcPct val="115000"/>
                        </a:lnSpc>
                        <a:spcAft>
                          <a:spcPts val="0"/>
                        </a:spcAft>
                      </a:pPr>
                      <a:r>
                        <a:rPr lang="ru-RU" sz="1000">
                          <a:effectLst/>
                          <a:latin typeface="Times New Roman Tj"/>
                          <a:ea typeface="Times New Roman"/>
                          <a:cs typeface="Times New Roman"/>
                        </a:rPr>
                        <a:t>6.Андоз</a:t>
                      </a:r>
                      <a:r>
                        <a:rPr lang="ru-RU" sz="1000">
                          <a:effectLst/>
                          <a:latin typeface="Times New Roman"/>
                          <a:ea typeface="Times New Roman"/>
                          <a:cs typeface="Times New Roman"/>
                        </a:rPr>
                        <a:t>ҳ</a:t>
                      </a:r>
                      <a:r>
                        <a:rPr lang="ru-RU" sz="1000">
                          <a:effectLst/>
                          <a:latin typeface="Times New Roman Tj"/>
                          <a:ea typeface="Times New Roman"/>
                          <a:cs typeface="Times New Roman"/>
                        </a:rPr>
                        <a:t>о барои захира</a:t>
                      </a:r>
                      <a:r>
                        <a:rPr lang="ru-RU" sz="1000">
                          <a:effectLst/>
                          <a:latin typeface="Times New Roman"/>
                          <a:ea typeface="Times New Roman"/>
                          <a:cs typeface="Times New Roman"/>
                        </a:rPr>
                        <a:t>ҳ</a:t>
                      </a:r>
                      <a:r>
                        <a:rPr lang="ru-RU" sz="1000">
                          <a:effectLst/>
                          <a:latin typeface="Times New Roman Tj"/>
                          <a:ea typeface="Times New Roman"/>
                          <a:cs typeface="Times New Roman"/>
                        </a:rPr>
                        <a:t>ои табии</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Дар љадвали алоњида овардашудааст</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Андози сузишворї –</a:t>
                      </a:r>
                      <a:endParaRPr lang="ru-RU" sz="1000">
                        <a:effectLst/>
                        <a:latin typeface="Calibri"/>
                        <a:ea typeface="Times New Roman"/>
                        <a:cs typeface="Times New Roman"/>
                      </a:endParaRPr>
                    </a:p>
                    <a:p>
                      <a:pPr algn="ctr">
                        <a:lnSpc>
                          <a:spcPct val="115000"/>
                        </a:lnSpc>
                        <a:spcAft>
                          <a:spcPts val="0"/>
                        </a:spcAft>
                      </a:pPr>
                      <a:r>
                        <a:rPr lang="az-Cyrl-AZ" sz="1000">
                          <a:effectLst/>
                          <a:latin typeface="Times New Roman Tj"/>
                          <a:ea typeface="Times New Roman"/>
                          <a:cs typeface="Times New Roman"/>
                        </a:rPr>
                        <a:t>2,21</a:t>
                      </a:r>
                      <a:r>
                        <a:rPr lang="az-Cyrl-AZ" sz="1000">
                          <a:solidFill>
                            <a:srgbClr val="365F91"/>
                          </a:solidFill>
                          <a:effectLst/>
                          <a:latin typeface="Times New Roman Tj"/>
                          <a:ea typeface="Times New Roman"/>
                          <a:cs typeface="Times New Roman"/>
                        </a:rPr>
                        <a:t> KGS</a:t>
                      </a:r>
                      <a:r>
                        <a:rPr lang="az-Cyrl-AZ" sz="1000">
                          <a:effectLst/>
                          <a:latin typeface="Times New Roman Tj"/>
                          <a:ea typeface="Times New Roman"/>
                          <a:cs typeface="Times New Roman"/>
                        </a:rPr>
                        <a:t> ба 1 л.</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Андози об</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0" i="0" u="none" strike="noStrike" dirty="0" err="1">
                          <a:solidFill>
                            <a:srgbClr val="000000"/>
                          </a:solidFill>
                          <a:effectLst/>
                          <a:latin typeface="Times New Roman Tj"/>
                          <a:ea typeface="Times New Roman"/>
                          <a:cs typeface="Times New Roman"/>
                        </a:rPr>
                        <a:t>Андоз</a:t>
                      </a:r>
                      <a:r>
                        <a:rPr lang="ru-RU" sz="1000" b="0" i="0" u="none" strike="noStrike" dirty="0">
                          <a:solidFill>
                            <a:srgbClr val="000000"/>
                          </a:solidFill>
                          <a:effectLst/>
                          <a:latin typeface="Times New Roman Tj"/>
                          <a:ea typeface="Times New Roman"/>
                          <a:cs typeface="Times New Roman"/>
                        </a:rPr>
                        <a:t> аз рента </a:t>
                      </a:r>
                      <a:r>
                        <a:rPr lang="ru-RU" sz="1000" b="0" i="0" u="none" strike="noStrike" dirty="0" err="1">
                          <a:solidFill>
                            <a:srgbClr val="000000"/>
                          </a:solidFill>
                          <a:effectLst/>
                          <a:latin typeface="Times New Roman Tj"/>
                          <a:ea typeface="Times New Roman"/>
                          <a:cs typeface="Times New Roman"/>
                        </a:rPr>
                        <a:t>барои</a:t>
                      </a:r>
                      <a:r>
                        <a:rPr lang="ru-RU" sz="1000" b="0" i="0" u="none" strike="noStrike" dirty="0">
                          <a:solidFill>
                            <a:srgbClr val="000000"/>
                          </a:solidFill>
                          <a:effectLst/>
                          <a:latin typeface="Times New Roman Tj"/>
                          <a:ea typeface="Times New Roman"/>
                          <a:cs typeface="Times New Roman"/>
                        </a:rPr>
                        <a:t> </a:t>
                      </a:r>
                      <a:r>
                        <a:rPr lang="ru-RU" sz="1000" b="0" i="0" u="none" strike="noStrike" dirty="0" err="1">
                          <a:solidFill>
                            <a:srgbClr val="000000"/>
                          </a:solidFill>
                          <a:effectLst/>
                          <a:latin typeface="Times New Roman Tj"/>
                          <a:ea typeface="Times New Roman"/>
                          <a:cs typeface="Times New Roman"/>
                        </a:rPr>
                        <a:t>содирот</a:t>
                      </a:r>
                      <a:r>
                        <a:rPr lang="ru-RU" sz="1000" b="0" i="0" u="none" strike="noStrike" dirty="0">
                          <a:solidFill>
                            <a:srgbClr val="000000"/>
                          </a:solidFill>
                          <a:effectLst/>
                          <a:latin typeface="Times New Roman Tj"/>
                          <a:ea typeface="Times New Roman"/>
                          <a:cs typeface="Times New Roman"/>
                        </a:rPr>
                        <a:t> (</a:t>
                      </a:r>
                      <a:r>
                        <a:rPr lang="ru-RU" sz="1000" b="0" i="0" u="none" strike="noStrike" dirty="0" err="1">
                          <a:solidFill>
                            <a:srgbClr val="000000"/>
                          </a:solidFill>
                          <a:effectLst/>
                          <a:latin typeface="Times New Roman Tj"/>
                          <a:ea typeface="Times New Roman"/>
                          <a:cs typeface="Times New Roman"/>
                        </a:rPr>
                        <a:t>барои</a:t>
                      </a:r>
                      <a:r>
                        <a:rPr lang="ru-RU" sz="1000" b="0" i="0" u="none" strike="noStrike" dirty="0">
                          <a:solidFill>
                            <a:srgbClr val="000000"/>
                          </a:solidFill>
                          <a:effectLst/>
                          <a:latin typeface="Times New Roman Tj"/>
                          <a:ea typeface="Times New Roman"/>
                          <a:cs typeface="Times New Roman"/>
                        </a:rPr>
                        <a:t> </a:t>
                      </a:r>
                      <a:r>
                        <a:rPr lang="ru-RU" sz="1000" b="0" i="0" u="none" strike="noStrike" dirty="0" err="1">
                          <a:solidFill>
                            <a:srgbClr val="000000"/>
                          </a:solidFill>
                          <a:effectLst/>
                          <a:latin typeface="Times New Roman Tj"/>
                          <a:ea typeface="Times New Roman"/>
                          <a:cs typeface="Times New Roman"/>
                        </a:rPr>
                        <a:t>мањсулоти</a:t>
                      </a:r>
                      <a:r>
                        <a:rPr lang="ru-RU" sz="1000" b="0" i="0" u="none" strike="noStrike" dirty="0">
                          <a:solidFill>
                            <a:srgbClr val="000000"/>
                          </a:solidFill>
                          <a:effectLst/>
                          <a:latin typeface="Times New Roman Tj"/>
                          <a:ea typeface="Times New Roman"/>
                          <a:cs typeface="Times New Roman"/>
                        </a:rPr>
                        <a:t> </a:t>
                      </a:r>
                      <a:r>
                        <a:rPr lang="ru-RU" sz="1000" b="0" i="0" u="none" strike="noStrike" dirty="0" err="1">
                          <a:solidFill>
                            <a:srgbClr val="000000"/>
                          </a:solidFill>
                          <a:effectLst/>
                          <a:latin typeface="Times New Roman Tj"/>
                          <a:ea typeface="Times New Roman"/>
                          <a:cs typeface="Times New Roman"/>
                        </a:rPr>
                        <a:t>нефтї</a:t>
                      </a:r>
                      <a:r>
                        <a:rPr lang="ru-RU" sz="1000" b="0" i="0" u="none" strike="noStrike" dirty="0">
                          <a:solidFill>
                            <a:srgbClr val="000000"/>
                          </a:solidFill>
                          <a:effectLst/>
                          <a:latin typeface="Times New Roman Tj"/>
                          <a:ea typeface="Times New Roman"/>
                          <a:cs typeface="Times New Roman"/>
                        </a:rPr>
                        <a:t>)</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5260">
                <a:tc vMerge="1">
                  <a:txBody>
                    <a:bodyPr/>
                    <a:lstStyle/>
                    <a:p>
                      <a:endParaRPr lang="ru-RU"/>
                    </a:p>
                  </a:txBody>
                  <a:tcPr/>
                </a:tc>
                <a:tc>
                  <a:txBody>
                    <a:bodyPr/>
                    <a:lstStyle/>
                    <a:p>
                      <a:pPr algn="ctr">
                        <a:lnSpc>
                          <a:spcPct val="115000"/>
                        </a:lnSpc>
                        <a:spcAft>
                          <a:spcPts val="0"/>
                        </a:spcAft>
                      </a:pPr>
                      <a:r>
                        <a:rPr lang="ru-RU" sz="1000">
                          <a:effectLst/>
                          <a:latin typeface="Times New Roman Tj"/>
                          <a:ea typeface="Times New Roman"/>
                          <a:cs typeface="Times New Roman"/>
                        </a:rPr>
                        <a:t> </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 </a:t>
                      </a:r>
                      <a:endParaRPr lang="ru-RU" sz="100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txBody>
                  <a:tcPr marL="57383" marR="57383"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675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p:cNvSpPr>
            <a:spLocks/>
          </p:cNvSpPr>
          <p:nvPr/>
        </p:nvSpPr>
        <p:spPr bwMode="auto">
          <a:xfrm>
            <a:off x="1107849" y="1044221"/>
            <a:ext cx="7518400" cy="3687735"/>
          </a:xfrm>
          <a:custGeom>
            <a:avLst/>
            <a:gdLst/>
            <a:ahLst/>
            <a:cxnLst>
              <a:cxn ang="0">
                <a:pos x="679" y="78"/>
              </a:cxn>
              <a:cxn ang="0">
                <a:pos x="523" y="87"/>
              </a:cxn>
              <a:cxn ang="0">
                <a:pos x="475" y="279"/>
              </a:cxn>
              <a:cxn ang="0">
                <a:pos x="328" y="333"/>
              </a:cxn>
              <a:cxn ang="0">
                <a:pos x="379" y="426"/>
              </a:cxn>
              <a:cxn ang="0">
                <a:pos x="328" y="438"/>
              </a:cxn>
              <a:cxn ang="0">
                <a:pos x="196" y="531"/>
              </a:cxn>
              <a:cxn ang="0">
                <a:pos x="13" y="600"/>
              </a:cxn>
              <a:cxn ang="0">
                <a:pos x="88" y="720"/>
              </a:cxn>
              <a:cxn ang="0">
                <a:pos x="184" y="846"/>
              </a:cxn>
              <a:cxn ang="0">
                <a:pos x="175" y="930"/>
              </a:cxn>
              <a:cxn ang="0">
                <a:pos x="211" y="1137"/>
              </a:cxn>
              <a:cxn ang="0">
                <a:pos x="133" y="1272"/>
              </a:cxn>
              <a:cxn ang="0">
                <a:pos x="178" y="1521"/>
              </a:cxn>
              <a:cxn ang="0">
                <a:pos x="307" y="1440"/>
              </a:cxn>
              <a:cxn ang="0">
                <a:pos x="442" y="1446"/>
              </a:cxn>
              <a:cxn ang="0">
                <a:pos x="535" y="1302"/>
              </a:cxn>
              <a:cxn ang="0">
                <a:pos x="727" y="1215"/>
              </a:cxn>
              <a:cxn ang="0">
                <a:pos x="790" y="1062"/>
              </a:cxn>
              <a:cxn ang="0">
                <a:pos x="919" y="1002"/>
              </a:cxn>
              <a:cxn ang="0">
                <a:pos x="976" y="1074"/>
              </a:cxn>
              <a:cxn ang="0">
                <a:pos x="1018" y="1290"/>
              </a:cxn>
              <a:cxn ang="0">
                <a:pos x="1042" y="1611"/>
              </a:cxn>
              <a:cxn ang="0">
                <a:pos x="1123" y="1605"/>
              </a:cxn>
              <a:cxn ang="0">
                <a:pos x="1210" y="1545"/>
              </a:cxn>
              <a:cxn ang="0">
                <a:pos x="1354" y="1452"/>
              </a:cxn>
              <a:cxn ang="0">
                <a:pos x="1447" y="1371"/>
              </a:cxn>
              <a:cxn ang="0">
                <a:pos x="1564" y="1392"/>
              </a:cxn>
              <a:cxn ang="0">
                <a:pos x="1726" y="1350"/>
              </a:cxn>
              <a:cxn ang="0">
                <a:pos x="1891" y="1410"/>
              </a:cxn>
              <a:cxn ang="0">
                <a:pos x="1894" y="1284"/>
              </a:cxn>
              <a:cxn ang="0">
                <a:pos x="1852" y="1083"/>
              </a:cxn>
              <a:cxn ang="0">
                <a:pos x="1852" y="978"/>
              </a:cxn>
              <a:cxn ang="0">
                <a:pos x="1678" y="882"/>
              </a:cxn>
              <a:cxn ang="0">
                <a:pos x="1618" y="915"/>
              </a:cxn>
              <a:cxn ang="0">
                <a:pos x="1615" y="780"/>
              </a:cxn>
              <a:cxn ang="0">
                <a:pos x="1483" y="591"/>
              </a:cxn>
              <a:cxn ang="0">
                <a:pos x="1270" y="621"/>
              </a:cxn>
              <a:cxn ang="0">
                <a:pos x="1198" y="669"/>
              </a:cxn>
              <a:cxn ang="0">
                <a:pos x="1081" y="654"/>
              </a:cxn>
              <a:cxn ang="0">
                <a:pos x="1027" y="552"/>
              </a:cxn>
              <a:cxn ang="0">
                <a:pos x="913" y="597"/>
              </a:cxn>
              <a:cxn ang="0">
                <a:pos x="808" y="564"/>
              </a:cxn>
              <a:cxn ang="0">
                <a:pos x="583" y="552"/>
              </a:cxn>
              <a:cxn ang="0">
                <a:pos x="502" y="414"/>
              </a:cxn>
              <a:cxn ang="0">
                <a:pos x="541" y="366"/>
              </a:cxn>
              <a:cxn ang="0">
                <a:pos x="673" y="327"/>
              </a:cxn>
              <a:cxn ang="0">
                <a:pos x="775" y="384"/>
              </a:cxn>
              <a:cxn ang="0">
                <a:pos x="841" y="351"/>
              </a:cxn>
              <a:cxn ang="0">
                <a:pos x="892" y="408"/>
              </a:cxn>
              <a:cxn ang="0">
                <a:pos x="922" y="378"/>
              </a:cxn>
              <a:cxn ang="0">
                <a:pos x="814" y="306"/>
              </a:cxn>
              <a:cxn ang="0">
                <a:pos x="751" y="213"/>
              </a:cxn>
              <a:cxn ang="0">
                <a:pos x="820" y="90"/>
              </a:cxn>
              <a:cxn ang="0">
                <a:pos x="763" y="0"/>
              </a:cxn>
            </a:cxnLst>
            <a:rect l="0" t="0" r="r" b="b"/>
            <a:pathLst>
              <a:path w="1945" h="1633">
                <a:moveTo>
                  <a:pt x="754" y="6"/>
                </a:moveTo>
                <a:cubicBezTo>
                  <a:pt x="747" y="32"/>
                  <a:pt x="742" y="54"/>
                  <a:pt x="715" y="66"/>
                </a:cubicBezTo>
                <a:cubicBezTo>
                  <a:pt x="706" y="70"/>
                  <a:pt x="697" y="72"/>
                  <a:pt x="688" y="75"/>
                </a:cubicBezTo>
                <a:cubicBezTo>
                  <a:pt x="685" y="76"/>
                  <a:pt x="679" y="78"/>
                  <a:pt x="679" y="78"/>
                </a:cubicBezTo>
                <a:cubicBezTo>
                  <a:pt x="671" y="103"/>
                  <a:pt x="650" y="107"/>
                  <a:pt x="625" y="111"/>
                </a:cubicBezTo>
                <a:cubicBezTo>
                  <a:pt x="612" y="119"/>
                  <a:pt x="611" y="134"/>
                  <a:pt x="598" y="138"/>
                </a:cubicBezTo>
                <a:cubicBezTo>
                  <a:pt x="568" y="134"/>
                  <a:pt x="579" y="133"/>
                  <a:pt x="559" y="120"/>
                </a:cubicBezTo>
                <a:cubicBezTo>
                  <a:pt x="552" y="110"/>
                  <a:pt x="534" y="91"/>
                  <a:pt x="523" y="87"/>
                </a:cubicBezTo>
                <a:cubicBezTo>
                  <a:pt x="503" y="90"/>
                  <a:pt x="505" y="95"/>
                  <a:pt x="499" y="114"/>
                </a:cubicBezTo>
                <a:cubicBezTo>
                  <a:pt x="496" y="163"/>
                  <a:pt x="507" y="157"/>
                  <a:pt x="475" y="165"/>
                </a:cubicBezTo>
                <a:cubicBezTo>
                  <a:pt x="469" y="183"/>
                  <a:pt x="462" y="209"/>
                  <a:pt x="484" y="216"/>
                </a:cubicBezTo>
                <a:cubicBezTo>
                  <a:pt x="487" y="239"/>
                  <a:pt x="500" y="266"/>
                  <a:pt x="475" y="279"/>
                </a:cubicBezTo>
                <a:cubicBezTo>
                  <a:pt x="479" y="297"/>
                  <a:pt x="479" y="288"/>
                  <a:pt x="475" y="306"/>
                </a:cubicBezTo>
                <a:cubicBezTo>
                  <a:pt x="450" y="303"/>
                  <a:pt x="451" y="307"/>
                  <a:pt x="430" y="300"/>
                </a:cubicBezTo>
                <a:cubicBezTo>
                  <a:pt x="388" y="303"/>
                  <a:pt x="371" y="309"/>
                  <a:pt x="328" y="312"/>
                </a:cubicBezTo>
                <a:cubicBezTo>
                  <a:pt x="321" y="323"/>
                  <a:pt x="313" y="328"/>
                  <a:pt x="328" y="333"/>
                </a:cubicBezTo>
                <a:cubicBezTo>
                  <a:pt x="350" y="366"/>
                  <a:pt x="325" y="315"/>
                  <a:pt x="379" y="348"/>
                </a:cubicBezTo>
                <a:cubicBezTo>
                  <a:pt x="385" y="350"/>
                  <a:pt x="388" y="360"/>
                  <a:pt x="388" y="360"/>
                </a:cubicBezTo>
                <a:cubicBezTo>
                  <a:pt x="368" y="362"/>
                  <a:pt x="378" y="361"/>
                  <a:pt x="367" y="378"/>
                </a:cubicBezTo>
                <a:cubicBezTo>
                  <a:pt x="369" y="394"/>
                  <a:pt x="381" y="424"/>
                  <a:pt x="379" y="426"/>
                </a:cubicBezTo>
                <a:cubicBezTo>
                  <a:pt x="374" y="430"/>
                  <a:pt x="361" y="420"/>
                  <a:pt x="361" y="420"/>
                </a:cubicBezTo>
                <a:cubicBezTo>
                  <a:pt x="360" y="417"/>
                  <a:pt x="360" y="409"/>
                  <a:pt x="358" y="411"/>
                </a:cubicBezTo>
                <a:cubicBezTo>
                  <a:pt x="340" y="429"/>
                  <a:pt x="364" y="427"/>
                  <a:pt x="343" y="435"/>
                </a:cubicBezTo>
                <a:cubicBezTo>
                  <a:pt x="338" y="437"/>
                  <a:pt x="333" y="437"/>
                  <a:pt x="328" y="438"/>
                </a:cubicBezTo>
                <a:cubicBezTo>
                  <a:pt x="323" y="464"/>
                  <a:pt x="342" y="506"/>
                  <a:pt x="313" y="516"/>
                </a:cubicBezTo>
                <a:cubicBezTo>
                  <a:pt x="291" y="538"/>
                  <a:pt x="312" y="544"/>
                  <a:pt x="274" y="549"/>
                </a:cubicBezTo>
                <a:cubicBezTo>
                  <a:pt x="257" y="548"/>
                  <a:pt x="240" y="549"/>
                  <a:pt x="223" y="546"/>
                </a:cubicBezTo>
                <a:cubicBezTo>
                  <a:pt x="215" y="545"/>
                  <a:pt x="204" y="532"/>
                  <a:pt x="196" y="531"/>
                </a:cubicBezTo>
                <a:cubicBezTo>
                  <a:pt x="174" y="528"/>
                  <a:pt x="152" y="529"/>
                  <a:pt x="130" y="528"/>
                </a:cubicBezTo>
                <a:cubicBezTo>
                  <a:pt x="104" y="510"/>
                  <a:pt x="119" y="515"/>
                  <a:pt x="82" y="519"/>
                </a:cubicBezTo>
                <a:cubicBezTo>
                  <a:pt x="72" y="548"/>
                  <a:pt x="82" y="536"/>
                  <a:pt x="40" y="540"/>
                </a:cubicBezTo>
                <a:cubicBezTo>
                  <a:pt x="33" y="561"/>
                  <a:pt x="29" y="584"/>
                  <a:pt x="13" y="600"/>
                </a:cubicBezTo>
                <a:cubicBezTo>
                  <a:pt x="10" y="627"/>
                  <a:pt x="0" y="639"/>
                  <a:pt x="16" y="663"/>
                </a:cubicBezTo>
                <a:cubicBezTo>
                  <a:pt x="21" y="684"/>
                  <a:pt x="36" y="678"/>
                  <a:pt x="52" y="687"/>
                </a:cubicBezTo>
                <a:cubicBezTo>
                  <a:pt x="58" y="691"/>
                  <a:pt x="70" y="699"/>
                  <a:pt x="70" y="699"/>
                </a:cubicBezTo>
                <a:cubicBezTo>
                  <a:pt x="77" y="710"/>
                  <a:pt x="84" y="708"/>
                  <a:pt x="88" y="720"/>
                </a:cubicBezTo>
                <a:cubicBezTo>
                  <a:pt x="94" y="776"/>
                  <a:pt x="121" y="759"/>
                  <a:pt x="178" y="762"/>
                </a:cubicBezTo>
                <a:cubicBezTo>
                  <a:pt x="193" y="777"/>
                  <a:pt x="185" y="793"/>
                  <a:pt x="196" y="810"/>
                </a:cubicBezTo>
                <a:cubicBezTo>
                  <a:pt x="192" y="822"/>
                  <a:pt x="185" y="822"/>
                  <a:pt x="181" y="834"/>
                </a:cubicBezTo>
                <a:cubicBezTo>
                  <a:pt x="182" y="838"/>
                  <a:pt x="185" y="842"/>
                  <a:pt x="184" y="846"/>
                </a:cubicBezTo>
                <a:cubicBezTo>
                  <a:pt x="183" y="849"/>
                  <a:pt x="177" y="849"/>
                  <a:pt x="175" y="852"/>
                </a:cubicBezTo>
                <a:cubicBezTo>
                  <a:pt x="172" y="856"/>
                  <a:pt x="174" y="862"/>
                  <a:pt x="172" y="867"/>
                </a:cubicBezTo>
                <a:cubicBezTo>
                  <a:pt x="171" y="870"/>
                  <a:pt x="168" y="873"/>
                  <a:pt x="166" y="876"/>
                </a:cubicBezTo>
                <a:cubicBezTo>
                  <a:pt x="167" y="889"/>
                  <a:pt x="169" y="916"/>
                  <a:pt x="175" y="930"/>
                </a:cubicBezTo>
                <a:cubicBezTo>
                  <a:pt x="181" y="944"/>
                  <a:pt x="191" y="952"/>
                  <a:pt x="196" y="966"/>
                </a:cubicBezTo>
                <a:cubicBezTo>
                  <a:pt x="198" y="982"/>
                  <a:pt x="203" y="1014"/>
                  <a:pt x="220" y="1020"/>
                </a:cubicBezTo>
                <a:cubicBezTo>
                  <a:pt x="231" y="1031"/>
                  <a:pt x="235" y="1043"/>
                  <a:pt x="244" y="1056"/>
                </a:cubicBezTo>
                <a:cubicBezTo>
                  <a:pt x="243" y="1082"/>
                  <a:pt x="244" y="1129"/>
                  <a:pt x="211" y="1137"/>
                </a:cubicBezTo>
                <a:cubicBezTo>
                  <a:pt x="206" y="1142"/>
                  <a:pt x="198" y="1144"/>
                  <a:pt x="193" y="1149"/>
                </a:cubicBezTo>
                <a:cubicBezTo>
                  <a:pt x="185" y="1157"/>
                  <a:pt x="188" y="1175"/>
                  <a:pt x="184" y="1185"/>
                </a:cubicBezTo>
                <a:cubicBezTo>
                  <a:pt x="179" y="1197"/>
                  <a:pt x="165" y="1211"/>
                  <a:pt x="154" y="1218"/>
                </a:cubicBezTo>
                <a:cubicBezTo>
                  <a:pt x="148" y="1237"/>
                  <a:pt x="139" y="1254"/>
                  <a:pt x="133" y="1272"/>
                </a:cubicBezTo>
                <a:cubicBezTo>
                  <a:pt x="129" y="1298"/>
                  <a:pt x="127" y="1328"/>
                  <a:pt x="103" y="1344"/>
                </a:cubicBezTo>
                <a:cubicBezTo>
                  <a:pt x="100" y="1351"/>
                  <a:pt x="103" y="1363"/>
                  <a:pt x="103" y="1371"/>
                </a:cubicBezTo>
                <a:cubicBezTo>
                  <a:pt x="85" y="1443"/>
                  <a:pt x="69" y="1489"/>
                  <a:pt x="148" y="1497"/>
                </a:cubicBezTo>
                <a:cubicBezTo>
                  <a:pt x="178" y="1554"/>
                  <a:pt x="143" y="1525"/>
                  <a:pt x="178" y="1521"/>
                </a:cubicBezTo>
                <a:cubicBezTo>
                  <a:pt x="183" y="1507"/>
                  <a:pt x="208" y="1490"/>
                  <a:pt x="223" y="1485"/>
                </a:cubicBezTo>
                <a:cubicBezTo>
                  <a:pt x="225" y="1479"/>
                  <a:pt x="223" y="1469"/>
                  <a:pt x="229" y="1467"/>
                </a:cubicBezTo>
                <a:cubicBezTo>
                  <a:pt x="249" y="1460"/>
                  <a:pt x="269" y="1454"/>
                  <a:pt x="289" y="1449"/>
                </a:cubicBezTo>
                <a:cubicBezTo>
                  <a:pt x="295" y="1445"/>
                  <a:pt x="302" y="1444"/>
                  <a:pt x="307" y="1440"/>
                </a:cubicBezTo>
                <a:cubicBezTo>
                  <a:pt x="326" y="1425"/>
                  <a:pt x="335" y="1408"/>
                  <a:pt x="361" y="1401"/>
                </a:cubicBezTo>
                <a:cubicBezTo>
                  <a:pt x="406" y="1407"/>
                  <a:pt x="384" y="1391"/>
                  <a:pt x="412" y="1410"/>
                </a:cubicBezTo>
                <a:cubicBezTo>
                  <a:pt x="420" y="1422"/>
                  <a:pt x="410" y="1436"/>
                  <a:pt x="424" y="1440"/>
                </a:cubicBezTo>
                <a:cubicBezTo>
                  <a:pt x="430" y="1442"/>
                  <a:pt x="442" y="1446"/>
                  <a:pt x="442" y="1446"/>
                </a:cubicBezTo>
                <a:cubicBezTo>
                  <a:pt x="452" y="1475"/>
                  <a:pt x="480" y="1460"/>
                  <a:pt x="508" y="1458"/>
                </a:cubicBezTo>
                <a:cubicBezTo>
                  <a:pt x="516" y="1433"/>
                  <a:pt x="514" y="1407"/>
                  <a:pt x="496" y="1389"/>
                </a:cubicBezTo>
                <a:cubicBezTo>
                  <a:pt x="497" y="1371"/>
                  <a:pt x="495" y="1353"/>
                  <a:pt x="499" y="1335"/>
                </a:cubicBezTo>
                <a:cubicBezTo>
                  <a:pt x="503" y="1317"/>
                  <a:pt x="523" y="1303"/>
                  <a:pt x="535" y="1302"/>
                </a:cubicBezTo>
                <a:cubicBezTo>
                  <a:pt x="616" y="1293"/>
                  <a:pt x="587" y="1298"/>
                  <a:pt x="652" y="1305"/>
                </a:cubicBezTo>
                <a:cubicBezTo>
                  <a:pt x="661" y="1306"/>
                  <a:pt x="679" y="1314"/>
                  <a:pt x="679" y="1314"/>
                </a:cubicBezTo>
                <a:cubicBezTo>
                  <a:pt x="702" y="1306"/>
                  <a:pt x="690" y="1280"/>
                  <a:pt x="715" y="1272"/>
                </a:cubicBezTo>
                <a:cubicBezTo>
                  <a:pt x="721" y="1253"/>
                  <a:pt x="715" y="1232"/>
                  <a:pt x="727" y="1215"/>
                </a:cubicBezTo>
                <a:cubicBezTo>
                  <a:pt x="723" y="1199"/>
                  <a:pt x="716" y="1187"/>
                  <a:pt x="700" y="1182"/>
                </a:cubicBezTo>
                <a:cubicBezTo>
                  <a:pt x="683" y="1156"/>
                  <a:pt x="715" y="1154"/>
                  <a:pt x="733" y="1149"/>
                </a:cubicBezTo>
                <a:cubicBezTo>
                  <a:pt x="749" y="1138"/>
                  <a:pt x="753" y="1120"/>
                  <a:pt x="769" y="1110"/>
                </a:cubicBezTo>
                <a:cubicBezTo>
                  <a:pt x="772" y="1078"/>
                  <a:pt x="768" y="1077"/>
                  <a:pt x="790" y="1062"/>
                </a:cubicBezTo>
                <a:cubicBezTo>
                  <a:pt x="797" y="1051"/>
                  <a:pt x="817" y="1006"/>
                  <a:pt x="826" y="999"/>
                </a:cubicBezTo>
                <a:cubicBezTo>
                  <a:pt x="834" y="993"/>
                  <a:pt x="847" y="980"/>
                  <a:pt x="856" y="978"/>
                </a:cubicBezTo>
                <a:cubicBezTo>
                  <a:pt x="873" y="979"/>
                  <a:pt x="883" y="978"/>
                  <a:pt x="895" y="969"/>
                </a:cubicBezTo>
                <a:cubicBezTo>
                  <a:pt x="899" y="970"/>
                  <a:pt x="916" y="1000"/>
                  <a:pt x="919" y="1002"/>
                </a:cubicBezTo>
                <a:cubicBezTo>
                  <a:pt x="925" y="1007"/>
                  <a:pt x="938" y="1011"/>
                  <a:pt x="946" y="1014"/>
                </a:cubicBezTo>
                <a:cubicBezTo>
                  <a:pt x="950" y="1026"/>
                  <a:pt x="955" y="1031"/>
                  <a:pt x="967" y="1035"/>
                </a:cubicBezTo>
                <a:cubicBezTo>
                  <a:pt x="976" y="1063"/>
                  <a:pt x="997" y="1049"/>
                  <a:pt x="970" y="1047"/>
                </a:cubicBezTo>
                <a:cubicBezTo>
                  <a:pt x="991" y="1033"/>
                  <a:pt x="953" y="1068"/>
                  <a:pt x="976" y="1074"/>
                </a:cubicBezTo>
                <a:cubicBezTo>
                  <a:pt x="970" y="1139"/>
                  <a:pt x="963" y="1078"/>
                  <a:pt x="967" y="1176"/>
                </a:cubicBezTo>
                <a:cubicBezTo>
                  <a:pt x="974" y="1176"/>
                  <a:pt x="1014" y="1162"/>
                  <a:pt x="1027" y="1170"/>
                </a:cubicBezTo>
                <a:cubicBezTo>
                  <a:pt x="1032" y="1186"/>
                  <a:pt x="1035" y="1197"/>
                  <a:pt x="1030" y="1212"/>
                </a:cubicBezTo>
                <a:cubicBezTo>
                  <a:pt x="1026" y="1282"/>
                  <a:pt x="1030" y="1254"/>
                  <a:pt x="1018" y="1290"/>
                </a:cubicBezTo>
                <a:cubicBezTo>
                  <a:pt x="1017" y="1335"/>
                  <a:pt x="1018" y="1380"/>
                  <a:pt x="1015" y="1425"/>
                </a:cubicBezTo>
                <a:cubicBezTo>
                  <a:pt x="1015" y="1431"/>
                  <a:pt x="1009" y="1443"/>
                  <a:pt x="1009" y="1443"/>
                </a:cubicBezTo>
                <a:cubicBezTo>
                  <a:pt x="1007" y="1468"/>
                  <a:pt x="991" y="1520"/>
                  <a:pt x="1015" y="1536"/>
                </a:cubicBezTo>
                <a:cubicBezTo>
                  <a:pt x="1030" y="1558"/>
                  <a:pt x="1030" y="1587"/>
                  <a:pt x="1042" y="1611"/>
                </a:cubicBezTo>
                <a:cubicBezTo>
                  <a:pt x="1049" y="1624"/>
                  <a:pt x="1050" y="1621"/>
                  <a:pt x="1066" y="1626"/>
                </a:cubicBezTo>
                <a:cubicBezTo>
                  <a:pt x="1069" y="1627"/>
                  <a:pt x="1075" y="1629"/>
                  <a:pt x="1075" y="1629"/>
                </a:cubicBezTo>
                <a:cubicBezTo>
                  <a:pt x="1098" y="1626"/>
                  <a:pt x="1098" y="1633"/>
                  <a:pt x="1102" y="1617"/>
                </a:cubicBezTo>
                <a:cubicBezTo>
                  <a:pt x="1103" y="1612"/>
                  <a:pt x="1119" y="1609"/>
                  <a:pt x="1123" y="1605"/>
                </a:cubicBezTo>
                <a:cubicBezTo>
                  <a:pt x="1128" y="1600"/>
                  <a:pt x="1133" y="1593"/>
                  <a:pt x="1141" y="1590"/>
                </a:cubicBezTo>
                <a:cubicBezTo>
                  <a:pt x="1147" y="1588"/>
                  <a:pt x="1159" y="1584"/>
                  <a:pt x="1159" y="1584"/>
                </a:cubicBezTo>
                <a:cubicBezTo>
                  <a:pt x="1173" y="1563"/>
                  <a:pt x="1164" y="1560"/>
                  <a:pt x="1192" y="1551"/>
                </a:cubicBezTo>
                <a:cubicBezTo>
                  <a:pt x="1198" y="1549"/>
                  <a:pt x="1204" y="1547"/>
                  <a:pt x="1210" y="1545"/>
                </a:cubicBezTo>
                <a:cubicBezTo>
                  <a:pt x="1213" y="1544"/>
                  <a:pt x="1219" y="1542"/>
                  <a:pt x="1219" y="1542"/>
                </a:cubicBezTo>
                <a:cubicBezTo>
                  <a:pt x="1240" y="1510"/>
                  <a:pt x="1271" y="1512"/>
                  <a:pt x="1306" y="1509"/>
                </a:cubicBezTo>
                <a:cubicBezTo>
                  <a:pt x="1320" y="1495"/>
                  <a:pt x="1317" y="1473"/>
                  <a:pt x="1336" y="1467"/>
                </a:cubicBezTo>
                <a:cubicBezTo>
                  <a:pt x="1342" y="1461"/>
                  <a:pt x="1351" y="1459"/>
                  <a:pt x="1354" y="1452"/>
                </a:cubicBezTo>
                <a:cubicBezTo>
                  <a:pt x="1358" y="1440"/>
                  <a:pt x="1352" y="1425"/>
                  <a:pt x="1363" y="1416"/>
                </a:cubicBezTo>
                <a:cubicBezTo>
                  <a:pt x="1370" y="1410"/>
                  <a:pt x="1384" y="1407"/>
                  <a:pt x="1393" y="1404"/>
                </a:cubicBezTo>
                <a:cubicBezTo>
                  <a:pt x="1399" y="1402"/>
                  <a:pt x="1411" y="1398"/>
                  <a:pt x="1411" y="1398"/>
                </a:cubicBezTo>
                <a:cubicBezTo>
                  <a:pt x="1423" y="1386"/>
                  <a:pt x="1431" y="1376"/>
                  <a:pt x="1447" y="1371"/>
                </a:cubicBezTo>
                <a:cubicBezTo>
                  <a:pt x="1450" y="1355"/>
                  <a:pt x="1455" y="1356"/>
                  <a:pt x="1468" y="1350"/>
                </a:cubicBezTo>
                <a:cubicBezTo>
                  <a:pt x="1474" y="1347"/>
                  <a:pt x="1486" y="1344"/>
                  <a:pt x="1486" y="1344"/>
                </a:cubicBezTo>
                <a:cubicBezTo>
                  <a:pt x="1518" y="1345"/>
                  <a:pt x="1551" y="1338"/>
                  <a:pt x="1582" y="1347"/>
                </a:cubicBezTo>
                <a:cubicBezTo>
                  <a:pt x="1588" y="1349"/>
                  <a:pt x="1579" y="1387"/>
                  <a:pt x="1564" y="1392"/>
                </a:cubicBezTo>
                <a:cubicBezTo>
                  <a:pt x="1552" y="1429"/>
                  <a:pt x="1599" y="1408"/>
                  <a:pt x="1630" y="1407"/>
                </a:cubicBezTo>
                <a:cubicBezTo>
                  <a:pt x="1641" y="1399"/>
                  <a:pt x="1653" y="1391"/>
                  <a:pt x="1666" y="1386"/>
                </a:cubicBezTo>
                <a:cubicBezTo>
                  <a:pt x="1679" y="1380"/>
                  <a:pt x="1693" y="1379"/>
                  <a:pt x="1705" y="1371"/>
                </a:cubicBezTo>
                <a:cubicBezTo>
                  <a:pt x="1709" y="1356"/>
                  <a:pt x="1712" y="1355"/>
                  <a:pt x="1726" y="1350"/>
                </a:cubicBezTo>
                <a:cubicBezTo>
                  <a:pt x="1762" y="1354"/>
                  <a:pt x="1799" y="1348"/>
                  <a:pt x="1834" y="1356"/>
                </a:cubicBezTo>
                <a:cubicBezTo>
                  <a:pt x="1840" y="1357"/>
                  <a:pt x="1838" y="1368"/>
                  <a:pt x="1840" y="1374"/>
                </a:cubicBezTo>
                <a:cubicBezTo>
                  <a:pt x="1842" y="1380"/>
                  <a:pt x="1852" y="1379"/>
                  <a:pt x="1858" y="1383"/>
                </a:cubicBezTo>
                <a:cubicBezTo>
                  <a:pt x="1868" y="1412"/>
                  <a:pt x="1851" y="1414"/>
                  <a:pt x="1891" y="1410"/>
                </a:cubicBezTo>
                <a:cubicBezTo>
                  <a:pt x="1913" y="1403"/>
                  <a:pt x="1915" y="1387"/>
                  <a:pt x="1924" y="1371"/>
                </a:cubicBezTo>
                <a:cubicBezTo>
                  <a:pt x="1929" y="1362"/>
                  <a:pt x="1938" y="1354"/>
                  <a:pt x="1945" y="1353"/>
                </a:cubicBezTo>
                <a:cubicBezTo>
                  <a:pt x="1941" y="1338"/>
                  <a:pt x="1935" y="1337"/>
                  <a:pt x="1924" y="1326"/>
                </a:cubicBezTo>
                <a:cubicBezTo>
                  <a:pt x="1918" y="1309"/>
                  <a:pt x="1909" y="1294"/>
                  <a:pt x="1894" y="1284"/>
                </a:cubicBezTo>
                <a:cubicBezTo>
                  <a:pt x="1887" y="1274"/>
                  <a:pt x="1880" y="1268"/>
                  <a:pt x="1876" y="1257"/>
                </a:cubicBezTo>
                <a:cubicBezTo>
                  <a:pt x="1879" y="1244"/>
                  <a:pt x="1887" y="1239"/>
                  <a:pt x="1891" y="1227"/>
                </a:cubicBezTo>
                <a:cubicBezTo>
                  <a:pt x="1888" y="1196"/>
                  <a:pt x="1887" y="1184"/>
                  <a:pt x="1867" y="1164"/>
                </a:cubicBezTo>
                <a:cubicBezTo>
                  <a:pt x="1869" y="1135"/>
                  <a:pt x="1879" y="1101"/>
                  <a:pt x="1852" y="1083"/>
                </a:cubicBezTo>
                <a:cubicBezTo>
                  <a:pt x="1842" y="1069"/>
                  <a:pt x="1847" y="1077"/>
                  <a:pt x="1840" y="1056"/>
                </a:cubicBezTo>
                <a:cubicBezTo>
                  <a:pt x="1839" y="1053"/>
                  <a:pt x="1837" y="1047"/>
                  <a:pt x="1837" y="1047"/>
                </a:cubicBezTo>
                <a:cubicBezTo>
                  <a:pt x="1838" y="1030"/>
                  <a:pt x="1836" y="1013"/>
                  <a:pt x="1840" y="996"/>
                </a:cubicBezTo>
                <a:cubicBezTo>
                  <a:pt x="1842" y="989"/>
                  <a:pt x="1852" y="978"/>
                  <a:pt x="1852" y="978"/>
                </a:cubicBezTo>
                <a:cubicBezTo>
                  <a:pt x="1851" y="965"/>
                  <a:pt x="1852" y="952"/>
                  <a:pt x="1849" y="939"/>
                </a:cubicBezTo>
                <a:cubicBezTo>
                  <a:pt x="1848" y="933"/>
                  <a:pt x="1835" y="927"/>
                  <a:pt x="1831" y="924"/>
                </a:cubicBezTo>
                <a:cubicBezTo>
                  <a:pt x="1801" y="899"/>
                  <a:pt x="1756" y="898"/>
                  <a:pt x="1723" y="876"/>
                </a:cubicBezTo>
                <a:cubicBezTo>
                  <a:pt x="1708" y="879"/>
                  <a:pt x="1692" y="876"/>
                  <a:pt x="1678" y="882"/>
                </a:cubicBezTo>
                <a:cubicBezTo>
                  <a:pt x="1674" y="884"/>
                  <a:pt x="1676" y="890"/>
                  <a:pt x="1675" y="894"/>
                </a:cubicBezTo>
                <a:cubicBezTo>
                  <a:pt x="1673" y="900"/>
                  <a:pt x="1671" y="906"/>
                  <a:pt x="1669" y="912"/>
                </a:cubicBezTo>
                <a:cubicBezTo>
                  <a:pt x="1667" y="919"/>
                  <a:pt x="1655" y="916"/>
                  <a:pt x="1648" y="918"/>
                </a:cubicBezTo>
                <a:cubicBezTo>
                  <a:pt x="1638" y="917"/>
                  <a:pt x="1628" y="918"/>
                  <a:pt x="1618" y="915"/>
                </a:cubicBezTo>
                <a:cubicBezTo>
                  <a:pt x="1610" y="912"/>
                  <a:pt x="1591" y="880"/>
                  <a:pt x="1588" y="870"/>
                </a:cubicBezTo>
                <a:cubicBezTo>
                  <a:pt x="1587" y="858"/>
                  <a:pt x="1587" y="846"/>
                  <a:pt x="1585" y="834"/>
                </a:cubicBezTo>
                <a:cubicBezTo>
                  <a:pt x="1583" y="824"/>
                  <a:pt x="1561" y="813"/>
                  <a:pt x="1561" y="813"/>
                </a:cubicBezTo>
                <a:cubicBezTo>
                  <a:pt x="1566" y="785"/>
                  <a:pt x="1591" y="792"/>
                  <a:pt x="1615" y="780"/>
                </a:cubicBezTo>
                <a:cubicBezTo>
                  <a:pt x="1611" y="751"/>
                  <a:pt x="1579" y="732"/>
                  <a:pt x="1558" y="711"/>
                </a:cubicBezTo>
                <a:cubicBezTo>
                  <a:pt x="1539" y="655"/>
                  <a:pt x="1566" y="740"/>
                  <a:pt x="1549" y="597"/>
                </a:cubicBezTo>
                <a:cubicBezTo>
                  <a:pt x="1548" y="585"/>
                  <a:pt x="1516" y="585"/>
                  <a:pt x="1516" y="585"/>
                </a:cubicBezTo>
                <a:cubicBezTo>
                  <a:pt x="1505" y="586"/>
                  <a:pt x="1491" y="583"/>
                  <a:pt x="1483" y="591"/>
                </a:cubicBezTo>
                <a:cubicBezTo>
                  <a:pt x="1460" y="614"/>
                  <a:pt x="1495" y="607"/>
                  <a:pt x="1447" y="612"/>
                </a:cubicBezTo>
                <a:cubicBezTo>
                  <a:pt x="1438" y="639"/>
                  <a:pt x="1378" y="622"/>
                  <a:pt x="1366" y="621"/>
                </a:cubicBezTo>
                <a:cubicBezTo>
                  <a:pt x="1350" y="618"/>
                  <a:pt x="1334" y="614"/>
                  <a:pt x="1318" y="609"/>
                </a:cubicBezTo>
                <a:cubicBezTo>
                  <a:pt x="1301" y="612"/>
                  <a:pt x="1286" y="617"/>
                  <a:pt x="1270" y="621"/>
                </a:cubicBezTo>
                <a:cubicBezTo>
                  <a:pt x="1259" y="632"/>
                  <a:pt x="1249" y="631"/>
                  <a:pt x="1234" y="636"/>
                </a:cubicBezTo>
                <a:cubicBezTo>
                  <a:pt x="1230" y="647"/>
                  <a:pt x="1223" y="652"/>
                  <a:pt x="1219" y="663"/>
                </a:cubicBezTo>
                <a:cubicBezTo>
                  <a:pt x="1218" y="672"/>
                  <a:pt x="1221" y="698"/>
                  <a:pt x="1201" y="681"/>
                </a:cubicBezTo>
                <a:cubicBezTo>
                  <a:pt x="1198" y="678"/>
                  <a:pt x="1201" y="672"/>
                  <a:pt x="1198" y="669"/>
                </a:cubicBezTo>
                <a:cubicBezTo>
                  <a:pt x="1196" y="667"/>
                  <a:pt x="1192" y="667"/>
                  <a:pt x="1189" y="666"/>
                </a:cubicBezTo>
                <a:cubicBezTo>
                  <a:pt x="1178" y="655"/>
                  <a:pt x="1170" y="644"/>
                  <a:pt x="1165" y="630"/>
                </a:cubicBezTo>
                <a:cubicBezTo>
                  <a:pt x="1138" y="634"/>
                  <a:pt x="1144" y="643"/>
                  <a:pt x="1117" y="648"/>
                </a:cubicBezTo>
                <a:cubicBezTo>
                  <a:pt x="1102" y="658"/>
                  <a:pt x="1100" y="657"/>
                  <a:pt x="1081" y="654"/>
                </a:cubicBezTo>
                <a:cubicBezTo>
                  <a:pt x="1071" y="639"/>
                  <a:pt x="1072" y="632"/>
                  <a:pt x="1078" y="615"/>
                </a:cubicBezTo>
                <a:cubicBezTo>
                  <a:pt x="1070" y="567"/>
                  <a:pt x="1087" y="634"/>
                  <a:pt x="1027" y="594"/>
                </a:cubicBezTo>
                <a:cubicBezTo>
                  <a:pt x="1019" y="589"/>
                  <a:pt x="1029" y="576"/>
                  <a:pt x="1030" y="567"/>
                </a:cubicBezTo>
                <a:cubicBezTo>
                  <a:pt x="1029" y="562"/>
                  <a:pt x="1031" y="556"/>
                  <a:pt x="1027" y="552"/>
                </a:cubicBezTo>
                <a:cubicBezTo>
                  <a:pt x="1023" y="548"/>
                  <a:pt x="1009" y="546"/>
                  <a:pt x="1009" y="546"/>
                </a:cubicBezTo>
                <a:cubicBezTo>
                  <a:pt x="965" y="551"/>
                  <a:pt x="992" y="545"/>
                  <a:pt x="970" y="567"/>
                </a:cubicBezTo>
                <a:cubicBezTo>
                  <a:pt x="961" y="576"/>
                  <a:pt x="944" y="572"/>
                  <a:pt x="931" y="573"/>
                </a:cubicBezTo>
                <a:cubicBezTo>
                  <a:pt x="920" y="581"/>
                  <a:pt x="923" y="589"/>
                  <a:pt x="913" y="597"/>
                </a:cubicBezTo>
                <a:cubicBezTo>
                  <a:pt x="900" y="608"/>
                  <a:pt x="841" y="606"/>
                  <a:pt x="841" y="606"/>
                </a:cubicBezTo>
                <a:cubicBezTo>
                  <a:pt x="838" y="607"/>
                  <a:pt x="835" y="610"/>
                  <a:pt x="832" y="609"/>
                </a:cubicBezTo>
                <a:cubicBezTo>
                  <a:pt x="825" y="606"/>
                  <a:pt x="828" y="595"/>
                  <a:pt x="826" y="588"/>
                </a:cubicBezTo>
                <a:cubicBezTo>
                  <a:pt x="823" y="576"/>
                  <a:pt x="818" y="571"/>
                  <a:pt x="808" y="564"/>
                </a:cubicBezTo>
                <a:cubicBezTo>
                  <a:pt x="794" y="544"/>
                  <a:pt x="778" y="540"/>
                  <a:pt x="754" y="555"/>
                </a:cubicBezTo>
                <a:cubicBezTo>
                  <a:pt x="735" y="561"/>
                  <a:pt x="715" y="573"/>
                  <a:pt x="709" y="549"/>
                </a:cubicBezTo>
                <a:cubicBezTo>
                  <a:pt x="651" y="553"/>
                  <a:pt x="681" y="548"/>
                  <a:pt x="652" y="567"/>
                </a:cubicBezTo>
                <a:cubicBezTo>
                  <a:pt x="626" y="564"/>
                  <a:pt x="609" y="555"/>
                  <a:pt x="583" y="552"/>
                </a:cubicBezTo>
                <a:cubicBezTo>
                  <a:pt x="582" y="552"/>
                  <a:pt x="511" y="563"/>
                  <a:pt x="493" y="558"/>
                </a:cubicBezTo>
                <a:cubicBezTo>
                  <a:pt x="479" y="516"/>
                  <a:pt x="494" y="566"/>
                  <a:pt x="484" y="486"/>
                </a:cubicBezTo>
                <a:cubicBezTo>
                  <a:pt x="483" y="480"/>
                  <a:pt x="478" y="468"/>
                  <a:pt x="478" y="468"/>
                </a:cubicBezTo>
                <a:cubicBezTo>
                  <a:pt x="480" y="442"/>
                  <a:pt x="481" y="428"/>
                  <a:pt x="502" y="414"/>
                </a:cubicBezTo>
                <a:cubicBezTo>
                  <a:pt x="515" y="434"/>
                  <a:pt x="502" y="436"/>
                  <a:pt x="532" y="432"/>
                </a:cubicBezTo>
                <a:cubicBezTo>
                  <a:pt x="535" y="431"/>
                  <a:pt x="539" y="432"/>
                  <a:pt x="541" y="429"/>
                </a:cubicBezTo>
                <a:cubicBezTo>
                  <a:pt x="545" y="424"/>
                  <a:pt x="547" y="411"/>
                  <a:pt x="547" y="411"/>
                </a:cubicBezTo>
                <a:cubicBezTo>
                  <a:pt x="542" y="395"/>
                  <a:pt x="528" y="386"/>
                  <a:pt x="541" y="366"/>
                </a:cubicBezTo>
                <a:cubicBezTo>
                  <a:pt x="544" y="361"/>
                  <a:pt x="553" y="362"/>
                  <a:pt x="559" y="360"/>
                </a:cubicBezTo>
                <a:cubicBezTo>
                  <a:pt x="588" y="350"/>
                  <a:pt x="589" y="344"/>
                  <a:pt x="622" y="342"/>
                </a:cubicBezTo>
                <a:cubicBezTo>
                  <a:pt x="629" y="321"/>
                  <a:pt x="637" y="329"/>
                  <a:pt x="652" y="324"/>
                </a:cubicBezTo>
                <a:cubicBezTo>
                  <a:pt x="659" y="325"/>
                  <a:pt x="667" y="324"/>
                  <a:pt x="673" y="327"/>
                </a:cubicBezTo>
                <a:cubicBezTo>
                  <a:pt x="696" y="338"/>
                  <a:pt x="652" y="335"/>
                  <a:pt x="685" y="342"/>
                </a:cubicBezTo>
                <a:cubicBezTo>
                  <a:pt x="697" y="344"/>
                  <a:pt x="709" y="344"/>
                  <a:pt x="721" y="345"/>
                </a:cubicBezTo>
                <a:cubicBezTo>
                  <a:pt x="729" y="369"/>
                  <a:pt x="754" y="363"/>
                  <a:pt x="772" y="375"/>
                </a:cubicBezTo>
                <a:cubicBezTo>
                  <a:pt x="773" y="378"/>
                  <a:pt x="773" y="382"/>
                  <a:pt x="775" y="384"/>
                </a:cubicBezTo>
                <a:cubicBezTo>
                  <a:pt x="777" y="386"/>
                  <a:pt x="782" y="384"/>
                  <a:pt x="784" y="387"/>
                </a:cubicBezTo>
                <a:cubicBezTo>
                  <a:pt x="802" y="412"/>
                  <a:pt x="779" y="401"/>
                  <a:pt x="799" y="408"/>
                </a:cubicBezTo>
                <a:cubicBezTo>
                  <a:pt x="824" y="402"/>
                  <a:pt x="811" y="378"/>
                  <a:pt x="823" y="360"/>
                </a:cubicBezTo>
                <a:cubicBezTo>
                  <a:pt x="827" y="354"/>
                  <a:pt x="835" y="355"/>
                  <a:pt x="841" y="351"/>
                </a:cubicBezTo>
                <a:cubicBezTo>
                  <a:pt x="848" y="340"/>
                  <a:pt x="861" y="334"/>
                  <a:pt x="874" y="330"/>
                </a:cubicBezTo>
                <a:cubicBezTo>
                  <a:pt x="903" y="337"/>
                  <a:pt x="890" y="368"/>
                  <a:pt x="904" y="390"/>
                </a:cubicBezTo>
                <a:cubicBezTo>
                  <a:pt x="899" y="391"/>
                  <a:pt x="892" y="389"/>
                  <a:pt x="889" y="393"/>
                </a:cubicBezTo>
                <a:cubicBezTo>
                  <a:pt x="886" y="397"/>
                  <a:pt x="888" y="405"/>
                  <a:pt x="892" y="408"/>
                </a:cubicBezTo>
                <a:cubicBezTo>
                  <a:pt x="899" y="412"/>
                  <a:pt x="908" y="410"/>
                  <a:pt x="916" y="411"/>
                </a:cubicBezTo>
                <a:cubicBezTo>
                  <a:pt x="913" y="424"/>
                  <a:pt x="905" y="430"/>
                  <a:pt x="919" y="435"/>
                </a:cubicBezTo>
                <a:cubicBezTo>
                  <a:pt x="966" y="430"/>
                  <a:pt x="942" y="427"/>
                  <a:pt x="955" y="387"/>
                </a:cubicBezTo>
                <a:cubicBezTo>
                  <a:pt x="950" y="358"/>
                  <a:pt x="944" y="363"/>
                  <a:pt x="922" y="378"/>
                </a:cubicBezTo>
                <a:cubicBezTo>
                  <a:pt x="905" y="375"/>
                  <a:pt x="907" y="368"/>
                  <a:pt x="892" y="363"/>
                </a:cubicBezTo>
                <a:cubicBezTo>
                  <a:pt x="887" y="347"/>
                  <a:pt x="889" y="332"/>
                  <a:pt x="898" y="318"/>
                </a:cubicBezTo>
                <a:cubicBezTo>
                  <a:pt x="893" y="285"/>
                  <a:pt x="874" y="278"/>
                  <a:pt x="853" y="309"/>
                </a:cubicBezTo>
                <a:cubicBezTo>
                  <a:pt x="840" y="308"/>
                  <a:pt x="826" y="310"/>
                  <a:pt x="814" y="306"/>
                </a:cubicBezTo>
                <a:cubicBezTo>
                  <a:pt x="811" y="305"/>
                  <a:pt x="817" y="300"/>
                  <a:pt x="817" y="297"/>
                </a:cubicBezTo>
                <a:cubicBezTo>
                  <a:pt x="817" y="289"/>
                  <a:pt x="818" y="280"/>
                  <a:pt x="814" y="273"/>
                </a:cubicBezTo>
                <a:cubicBezTo>
                  <a:pt x="806" y="259"/>
                  <a:pt x="780" y="255"/>
                  <a:pt x="766" y="252"/>
                </a:cubicBezTo>
                <a:cubicBezTo>
                  <a:pt x="757" y="239"/>
                  <a:pt x="760" y="226"/>
                  <a:pt x="751" y="213"/>
                </a:cubicBezTo>
                <a:cubicBezTo>
                  <a:pt x="757" y="196"/>
                  <a:pt x="754" y="192"/>
                  <a:pt x="772" y="189"/>
                </a:cubicBezTo>
                <a:cubicBezTo>
                  <a:pt x="784" y="171"/>
                  <a:pt x="790" y="168"/>
                  <a:pt x="814" y="162"/>
                </a:cubicBezTo>
                <a:cubicBezTo>
                  <a:pt x="829" y="152"/>
                  <a:pt x="828" y="132"/>
                  <a:pt x="838" y="117"/>
                </a:cubicBezTo>
                <a:cubicBezTo>
                  <a:pt x="834" y="102"/>
                  <a:pt x="828" y="102"/>
                  <a:pt x="820" y="90"/>
                </a:cubicBezTo>
                <a:cubicBezTo>
                  <a:pt x="836" y="85"/>
                  <a:pt x="826" y="78"/>
                  <a:pt x="817" y="69"/>
                </a:cubicBezTo>
                <a:cubicBezTo>
                  <a:pt x="815" y="63"/>
                  <a:pt x="813" y="57"/>
                  <a:pt x="811" y="51"/>
                </a:cubicBezTo>
                <a:cubicBezTo>
                  <a:pt x="809" y="44"/>
                  <a:pt x="793" y="39"/>
                  <a:pt x="793" y="39"/>
                </a:cubicBezTo>
                <a:cubicBezTo>
                  <a:pt x="787" y="22"/>
                  <a:pt x="781" y="6"/>
                  <a:pt x="763" y="0"/>
                </a:cubicBezTo>
                <a:cubicBezTo>
                  <a:pt x="749" y="21"/>
                  <a:pt x="749" y="25"/>
                  <a:pt x="754" y="6"/>
                </a:cubicBezTo>
                <a:close/>
              </a:path>
            </a:pathLst>
          </a:custGeom>
          <a:solidFill>
            <a:srgbClr val="D0D0D4">
              <a:alpha val="50000"/>
            </a:srgbClr>
          </a:solidFill>
          <a:ln w="3175" cmpd="sng">
            <a:noFill/>
            <a:round/>
            <a:headEnd/>
            <a:tailEnd/>
          </a:ln>
          <a:effectLst>
            <a:outerShdw blurRad="76200" dir="13500000" sy="23000" kx="1200000" algn="br" rotWithShape="0">
              <a:prstClr val="black">
                <a:alpha val="20000"/>
              </a:prstClr>
            </a:outerShdw>
          </a:effectLst>
        </p:spPr>
        <p:txBody>
          <a:bodyPr lIns="91420" tIns="45710" rIns="91420" bIns="45710"/>
          <a:lstStyle/>
          <a:p>
            <a:pPr defTabSz="914175">
              <a:defRPr/>
            </a:pPr>
            <a:endParaRPr lang="ru-RU" sz="1800">
              <a:solidFill>
                <a:prstClr val="black"/>
              </a:solidFill>
            </a:endParaRPr>
          </a:p>
        </p:txBody>
      </p:sp>
      <p:sp>
        <p:nvSpPr>
          <p:cNvPr id="2" name="Прямоугольник 1"/>
          <p:cNvSpPr/>
          <p:nvPr/>
        </p:nvSpPr>
        <p:spPr>
          <a:xfrm>
            <a:off x="1242609" y="40501"/>
            <a:ext cx="649689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lIns="91420" tIns="45710" rIns="91420" bIns="4571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defTabSz="914175"/>
            <a:r>
              <a:rPr lang="ru-RU" sz="1800" dirty="0">
                <a:solidFill>
                  <a:prstClr val="black"/>
                </a:solidFill>
                <a:effectLst>
                  <a:outerShdw blurRad="38100" dist="38100" dir="2700000" algn="tl">
                    <a:srgbClr val="000000">
                      <a:alpha val="43137"/>
                    </a:srgbClr>
                  </a:outerShdw>
                </a:effectLst>
                <a:latin typeface="Times New Roman Tj" pitchFamily="18" charset="-52"/>
              </a:rPr>
              <a:t>1. ШАРИКИИ ДАВЛАТ ВА БАХШИ ХУСУСЇ</a:t>
            </a:r>
          </a:p>
        </p:txBody>
      </p:sp>
      <p:pic>
        <p:nvPicPr>
          <p:cNvPr id="1026" name="Picture 2" descr="D:\ИСЛОХОТ\2013\DATA\Tajikistan\Coat_of_arms_of_Tajikistan_.svg.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107506" y="71606"/>
            <a:ext cx="936104" cy="61105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p:cNvCxnSpPr/>
          <p:nvPr/>
        </p:nvCxnSpPr>
        <p:spPr bwMode="auto">
          <a:xfrm>
            <a:off x="2640" y="761366"/>
            <a:ext cx="9144000" cy="0"/>
          </a:xfrm>
          <a:prstGeom prst="line">
            <a:avLst/>
          </a:prstGeom>
          <a:ln>
            <a:solidFill>
              <a:srgbClr val="0070C0"/>
            </a:solidFill>
            <a:headEnd type="none" w="sm" len="sm"/>
            <a:tailEnd type="none" w="sm" len="sm"/>
          </a:ln>
          <a:effectLst>
            <a:glow rad="1397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pic>
        <p:nvPicPr>
          <p:cNvPr id="8" name="Picture 2" descr="D:\ИСЛОХОТ\2013\DATA\Tajikistan\Танцующий флаг.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12360" y="82126"/>
            <a:ext cx="1334280" cy="611052"/>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D1CC9900-D775-4CCC-8BA2-0E4F082F9EC2}" type="slidenum">
              <a:rPr lang="ru-RU" smtClean="0">
                <a:solidFill>
                  <a:prstClr val="black">
                    <a:tint val="75000"/>
                  </a:prstClr>
                </a:solidFill>
              </a:rPr>
              <a:pPr/>
              <a:t>5</a:t>
            </a:fld>
            <a:endParaRPr lang="ru-RU">
              <a:solidFill>
                <a:prstClr val="black">
                  <a:tint val="75000"/>
                </a:prstClr>
              </a:solidFill>
            </a:endParaRPr>
          </a:p>
        </p:txBody>
      </p:sp>
      <p:sp>
        <p:nvSpPr>
          <p:cNvPr id="5" name="Прямоугольник 4"/>
          <p:cNvSpPr/>
          <p:nvPr/>
        </p:nvSpPr>
        <p:spPr>
          <a:xfrm>
            <a:off x="195074" y="1008912"/>
            <a:ext cx="8431179" cy="4154984"/>
          </a:xfrm>
          <a:prstGeom prst="rect">
            <a:avLst/>
          </a:prstGeom>
        </p:spPr>
        <p:txBody>
          <a:bodyPr wrap="square" lIns="91420" tIns="45710" rIns="91420" bIns="45710">
            <a:spAutoFit/>
          </a:bodyPr>
          <a:lstStyle/>
          <a:p>
            <a:pPr algn="just" defTabSz="914175"/>
            <a:r>
              <a:rPr lang="ru-RU" sz="2400" b="1" dirty="0">
                <a:solidFill>
                  <a:prstClr val="black"/>
                </a:solidFill>
                <a:latin typeface="Palatino Linotype" panose="02040502050505030304" pitchFamily="18" charset="0"/>
              </a:rPr>
              <a:t>	</a:t>
            </a:r>
            <a:r>
              <a:rPr lang="ru-RU" sz="2400" b="1" dirty="0" err="1">
                <a:solidFill>
                  <a:prstClr val="black"/>
                </a:solidFill>
                <a:latin typeface="Palatino Linotype" panose="02040502050505030304" pitchFamily="18" charset="0"/>
              </a:rPr>
              <a:t>Ма</a:t>
            </a:r>
            <a:r>
              <a:rPr lang="ru-RU" sz="2400" dirty="0" err="1">
                <a:solidFill>
                  <a:prstClr val="black"/>
                </a:solidFill>
                <a:latin typeface="Palatino Linotype" panose="02040502050505030304" pitchFamily="18" charset="0"/>
              </a:rPr>
              <a:t>қ</a:t>
            </a:r>
            <a:r>
              <a:rPr lang="ru-RU" sz="2400" b="1" dirty="0" err="1">
                <a:solidFill>
                  <a:prstClr val="black"/>
                </a:solidFill>
                <a:latin typeface="Palatino Linotype" panose="02040502050505030304" pitchFamily="18" charset="0"/>
              </a:rPr>
              <a:t>сад</a:t>
            </a:r>
            <a:r>
              <a:rPr lang="ru-RU" sz="2400" b="1" dirty="0">
                <a:solidFill>
                  <a:prstClr val="black"/>
                </a:solidFill>
                <a:latin typeface="Palatino Linotype" panose="02040502050505030304" pitchFamily="18" charset="0"/>
              </a:rPr>
              <a:t>:</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Шиносоии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иштирокчиён</a:t>
            </a:r>
            <a:r>
              <a:rPr lang="ru-RU" sz="2400" dirty="0">
                <a:solidFill>
                  <a:prstClr val="black"/>
                </a:solidFill>
                <a:latin typeface="Palatino Linotype" panose="02040502050505030304" pitchFamily="18" charset="0"/>
              </a:rPr>
              <a:t> бо </a:t>
            </a:r>
            <a:r>
              <a:rPr lang="ru-RU" sz="2400" dirty="0" err="1">
                <a:solidFill>
                  <a:prstClr val="black"/>
                </a:solidFill>
                <a:latin typeface="Palatino Linotype" panose="02040502050505030304" pitchFamily="18" charset="0"/>
              </a:rPr>
              <a:t>асосҳо</a:t>
            </a:r>
            <a:r>
              <a:rPr lang="ru-RU" sz="2400" dirty="0">
                <a:solidFill>
                  <a:prstClr val="black"/>
                </a:solidFill>
                <a:latin typeface="Palatino Linotype" panose="02040502050505030304" pitchFamily="18" charset="0"/>
              </a:rPr>
              <a:t> ва </a:t>
            </a:r>
            <a:r>
              <a:rPr lang="ru-RU" sz="2400" dirty="0" err="1">
                <a:solidFill>
                  <a:prstClr val="black"/>
                </a:solidFill>
                <a:latin typeface="Palatino Linotype" panose="02040502050505030304" pitchFamily="18" charset="0"/>
              </a:rPr>
              <a:t>тартиби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шарикии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давлат</a:t>
            </a:r>
            <a:r>
              <a:rPr lang="ru-RU" sz="2400" dirty="0">
                <a:solidFill>
                  <a:prstClr val="black"/>
                </a:solidFill>
                <a:latin typeface="Palatino Linotype" panose="02040502050505030304" pitchFamily="18" charset="0"/>
              </a:rPr>
              <a:t> ва </a:t>
            </a:r>
            <a:r>
              <a:rPr lang="ru-RU" sz="2400" dirty="0" err="1">
                <a:solidFill>
                  <a:prstClr val="black"/>
                </a:solidFill>
                <a:latin typeface="Palatino Linotype" panose="02040502050505030304" pitchFamily="18" charset="0"/>
              </a:rPr>
              <a:t>бахши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хусусӣ</a:t>
            </a:r>
            <a:r>
              <a:rPr lang="ru-RU" sz="2400" dirty="0">
                <a:solidFill>
                  <a:prstClr val="black"/>
                </a:solidFill>
                <a:latin typeface="Palatino Linotype" panose="02040502050505030304" pitchFamily="18" charset="0"/>
              </a:rPr>
              <a:t> ва </a:t>
            </a:r>
            <a:r>
              <a:rPr lang="ru-RU" sz="2400" dirty="0" err="1">
                <a:solidFill>
                  <a:prstClr val="black"/>
                </a:solidFill>
                <a:latin typeface="Palatino Linotype" panose="02040502050505030304" pitchFamily="18" charset="0"/>
              </a:rPr>
              <a:t>тахлили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заминахои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ҳуқуқӣ</a:t>
            </a:r>
            <a:r>
              <a:rPr lang="ru-RU" sz="2400" dirty="0">
                <a:solidFill>
                  <a:prstClr val="black"/>
                </a:solidFill>
                <a:latin typeface="Palatino Linotype" panose="02040502050505030304" pitchFamily="18" charset="0"/>
              </a:rPr>
              <a:t>, ки ин </a:t>
            </a:r>
            <a:r>
              <a:rPr lang="ru-RU" sz="2400" dirty="0" err="1">
                <a:solidFill>
                  <a:prstClr val="black"/>
                </a:solidFill>
                <a:latin typeface="Palatino Linotype" panose="02040502050505030304" pitchFamily="18" charset="0"/>
              </a:rPr>
              <a:t>шарикиро</a:t>
            </a:r>
            <a:r>
              <a:rPr lang="ru-RU" sz="2400" dirty="0">
                <a:solidFill>
                  <a:prstClr val="black"/>
                </a:solidFill>
                <a:latin typeface="Palatino Linotype" panose="02040502050505030304" pitchFamily="18" charset="0"/>
              </a:rPr>
              <a:t> ба </a:t>
            </a:r>
            <a:r>
              <a:rPr lang="ru-RU" sz="2400" dirty="0" err="1">
                <a:solidFill>
                  <a:prstClr val="black"/>
                </a:solidFill>
                <a:latin typeface="Palatino Linotype" panose="02040502050505030304" pitchFamily="18" charset="0"/>
              </a:rPr>
              <a:t>танзим</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меоранд</a:t>
            </a:r>
            <a:r>
              <a:rPr lang="ru-RU" sz="2400" dirty="0">
                <a:solidFill>
                  <a:prstClr val="black"/>
                </a:solidFill>
                <a:latin typeface="Palatino Linotype" panose="02040502050505030304" pitchFamily="18" charset="0"/>
              </a:rPr>
              <a:t>.  </a:t>
            </a:r>
          </a:p>
          <a:p>
            <a:pPr defTabSz="914175"/>
            <a:r>
              <a:rPr lang="ru-RU" sz="2400" b="1" dirty="0" err="1">
                <a:solidFill>
                  <a:prstClr val="black"/>
                </a:solidFill>
                <a:latin typeface="Palatino Linotype" panose="02040502050505030304" pitchFamily="18" charset="0"/>
              </a:rPr>
              <a:t>Вазифа</a:t>
            </a:r>
            <a:r>
              <a:rPr lang="ru-RU" sz="2400" dirty="0" err="1">
                <a:solidFill>
                  <a:prstClr val="black"/>
                </a:solidFill>
                <a:latin typeface="Palatino Linotype" panose="02040502050505030304" pitchFamily="18" charset="0"/>
              </a:rPr>
              <a:t>ҳ</a:t>
            </a:r>
            <a:r>
              <a:rPr lang="ru-RU" sz="2400" b="1" dirty="0" err="1">
                <a:solidFill>
                  <a:prstClr val="black"/>
                </a:solidFill>
                <a:latin typeface="Palatino Linotype" panose="02040502050505030304" pitchFamily="18" charset="0"/>
              </a:rPr>
              <a:t>о</a:t>
            </a:r>
            <a:r>
              <a:rPr lang="ru-RU" sz="2400" b="1" dirty="0">
                <a:solidFill>
                  <a:prstClr val="black"/>
                </a:solidFill>
                <a:latin typeface="Palatino Linotype" panose="02040502050505030304" pitchFamily="18" charset="0"/>
              </a:rPr>
              <a:t>:</a:t>
            </a:r>
            <a:r>
              <a:rPr lang="ru-RU" sz="2400" dirty="0">
                <a:solidFill>
                  <a:prstClr val="black"/>
                </a:solidFill>
                <a:latin typeface="Palatino Linotype" panose="02040502050505030304" pitchFamily="18" charset="0"/>
              </a:rPr>
              <a:t> </a:t>
            </a:r>
          </a:p>
          <a:p>
            <a:pPr algn="just" defTabSz="914175"/>
            <a:r>
              <a:rPr lang="ru-RU" sz="2400" dirty="0" err="1">
                <a:solidFill>
                  <a:prstClr val="black"/>
                </a:solidFill>
                <a:latin typeface="Palatino Linotype" panose="02040502050505030304" pitchFamily="18" charset="0"/>
              </a:rPr>
              <a:t>Мақсад</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бартарият</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ва</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тартиби</a:t>
            </a:r>
            <a:r>
              <a:rPr lang="ru-RU" sz="2400" dirty="0">
                <a:solidFill>
                  <a:prstClr val="black"/>
                </a:solidFill>
                <a:latin typeface="Palatino Linotype" panose="02040502050505030304" pitchFamily="18" charset="0"/>
              </a:rPr>
              <a:t> ШДБХ; </a:t>
            </a:r>
          </a:p>
          <a:p>
            <a:pPr algn="just" defTabSz="914175"/>
            <a:r>
              <a:rPr lang="ru-RU" sz="2400" dirty="0" err="1">
                <a:solidFill>
                  <a:prstClr val="black"/>
                </a:solidFill>
                <a:latin typeface="Palatino Linotype" panose="02040502050505030304" pitchFamily="18" charset="0"/>
              </a:rPr>
              <a:t>Шарҳи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асосҳои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чорчӯбаи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қонунгузорӣ</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институтсионалӣ</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ва</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танзимкунии</a:t>
            </a:r>
            <a:r>
              <a:rPr lang="ru-RU" sz="2400" dirty="0">
                <a:solidFill>
                  <a:prstClr val="black"/>
                </a:solidFill>
                <a:latin typeface="Palatino Linotype" panose="02040502050505030304" pitchFamily="18" charset="0"/>
              </a:rPr>
              <a:t> ШДБХ</a:t>
            </a:r>
            <a:r>
              <a:rPr lang="en-US" sz="2400" dirty="0">
                <a:solidFill>
                  <a:prstClr val="black"/>
                </a:solidFill>
                <a:latin typeface="Palatino Linotype" panose="02040502050505030304" pitchFamily="18" charset="0"/>
              </a:rPr>
              <a:t>;</a:t>
            </a:r>
            <a:r>
              <a:rPr lang="ru-RU" sz="2400" dirty="0">
                <a:solidFill>
                  <a:prstClr val="black"/>
                </a:solidFill>
                <a:latin typeface="Palatino Linotype" panose="02040502050505030304" pitchFamily="18" charset="0"/>
              </a:rPr>
              <a:t> </a:t>
            </a:r>
          </a:p>
          <a:p>
            <a:pPr algn="just" defTabSz="914175"/>
            <a:r>
              <a:rPr lang="ru-RU" sz="2400" dirty="0" err="1">
                <a:solidFill>
                  <a:prstClr val="black"/>
                </a:solidFill>
                <a:latin typeface="Palatino Linotype" panose="02040502050505030304" pitchFamily="18" charset="0"/>
              </a:rPr>
              <a:t>Доираи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ҳаётии</a:t>
            </a:r>
            <a:r>
              <a:rPr lang="ru-RU" sz="2400" dirty="0">
                <a:solidFill>
                  <a:prstClr val="black"/>
                </a:solidFill>
                <a:latin typeface="Palatino Linotype" panose="02040502050505030304" pitchFamily="18" charset="0"/>
              </a:rPr>
              <a:t> ШДБХ аз </a:t>
            </a:r>
            <a:r>
              <a:rPr lang="ru-RU" sz="2400" dirty="0" err="1">
                <a:solidFill>
                  <a:prstClr val="black"/>
                </a:solidFill>
                <a:latin typeface="Palatino Linotype" panose="02040502050505030304" pitchFamily="18" charset="0"/>
              </a:rPr>
              <a:t>харид</a:t>
            </a:r>
            <a:r>
              <a:rPr lang="ru-RU" sz="2400" dirty="0">
                <a:solidFill>
                  <a:prstClr val="black"/>
                </a:solidFill>
                <a:latin typeface="Palatino Linotype" panose="02040502050505030304" pitchFamily="18" charset="0"/>
              </a:rPr>
              <a:t> то </a:t>
            </a:r>
            <a:r>
              <a:rPr lang="ru-RU" sz="2400" dirty="0" err="1">
                <a:solidFill>
                  <a:prstClr val="black"/>
                </a:solidFill>
                <a:latin typeface="Palatino Linotype" panose="02040502050505030304" pitchFamily="18" charset="0"/>
              </a:rPr>
              <a:t>амалиётхо</a:t>
            </a:r>
            <a:r>
              <a:rPr lang="ru-RU" sz="2400" dirty="0">
                <a:solidFill>
                  <a:prstClr val="black"/>
                </a:solidFill>
                <a:latin typeface="Palatino Linotype" panose="02040502050505030304" pitchFamily="18" charset="0"/>
              </a:rPr>
              <a:t>, аз мониторинг то </a:t>
            </a:r>
            <a:r>
              <a:rPr lang="ru-RU" sz="2400" dirty="0" err="1">
                <a:solidFill>
                  <a:prstClr val="black"/>
                </a:solidFill>
                <a:latin typeface="Palatino Linotype" panose="02040502050505030304" pitchFamily="18" charset="0"/>
              </a:rPr>
              <a:t>танзим</a:t>
            </a:r>
            <a:r>
              <a:rPr lang="ru-RU" sz="2400" dirty="0">
                <a:solidFill>
                  <a:prstClr val="black"/>
                </a:solidFill>
                <a:latin typeface="Palatino Linotype" panose="02040502050505030304" pitchFamily="18" charset="0"/>
              </a:rPr>
              <a:t>;</a:t>
            </a:r>
          </a:p>
          <a:p>
            <a:pPr algn="just" defTabSz="914175"/>
            <a:r>
              <a:rPr lang="ru-RU" sz="2400" dirty="0" err="1">
                <a:solidFill>
                  <a:prstClr val="black"/>
                </a:solidFill>
                <a:latin typeface="Palatino Linotype" panose="02040502050505030304" pitchFamily="18" charset="0"/>
              </a:rPr>
              <a:t>Нақши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иқтисодиёти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маҳаллии</a:t>
            </a:r>
            <a:r>
              <a:rPr lang="ru-RU" sz="2400" dirty="0">
                <a:solidFill>
                  <a:prstClr val="black"/>
                </a:solidFill>
                <a:latin typeface="Palatino Linotype" panose="02040502050505030304" pitchFamily="18" charset="0"/>
              </a:rPr>
              <a:t> ШДБХ </a:t>
            </a:r>
            <a:r>
              <a:rPr lang="ru-RU" sz="2400" dirty="0" err="1">
                <a:solidFill>
                  <a:prstClr val="black"/>
                </a:solidFill>
                <a:latin typeface="Palatino Linotype" panose="02040502050505030304" pitchFamily="18" charset="0"/>
              </a:rPr>
              <a:t>ва</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шарҳи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якчанд</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намунаҳои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беҳтарини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таҷрибаи</a:t>
            </a:r>
            <a:r>
              <a:rPr lang="ru-RU" sz="2400" dirty="0">
                <a:solidFill>
                  <a:prstClr val="black"/>
                </a:solidFill>
                <a:latin typeface="Palatino Linotype" panose="02040502050505030304" pitchFamily="18" charset="0"/>
              </a:rPr>
              <a:t> </a:t>
            </a:r>
            <a:r>
              <a:rPr lang="ru-RU" sz="2400" dirty="0" err="1">
                <a:solidFill>
                  <a:prstClr val="black"/>
                </a:solidFill>
                <a:latin typeface="Palatino Linotype" panose="02040502050505030304" pitchFamily="18" charset="0"/>
              </a:rPr>
              <a:t>пешрафта</a:t>
            </a:r>
            <a:r>
              <a:rPr lang="ru-RU" sz="2400" dirty="0">
                <a:solidFill>
                  <a:prstClr val="black"/>
                </a:solidFill>
                <a:latin typeface="Palatino Linotype" panose="02040502050505030304" pitchFamily="18" charset="0"/>
              </a:rPr>
              <a:t>.</a:t>
            </a:r>
          </a:p>
        </p:txBody>
      </p:sp>
    </p:spTree>
    <p:extLst>
      <p:ext uri="{BB962C8B-B14F-4D97-AF65-F5344CB8AC3E}">
        <p14:creationId xmlns:p14="http://schemas.microsoft.com/office/powerpoint/2010/main" val="1554628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2" name="TextBox 11"/>
          <p:cNvSpPr txBox="1"/>
          <p:nvPr/>
        </p:nvSpPr>
        <p:spPr>
          <a:xfrm>
            <a:off x="275278" y="228636"/>
            <a:ext cx="8655362" cy="311621"/>
          </a:xfrm>
          <a:prstGeom prst="rect">
            <a:avLst/>
          </a:prstGeom>
          <a:noFill/>
        </p:spPr>
        <p:txBody>
          <a:bodyPr wrap="square" lIns="91420" tIns="45710" rIns="91420" bIns="45710" rtlCol="0">
            <a:spAutoFit/>
          </a:bodyPr>
          <a:lstStyle/>
          <a:p>
            <a:pPr marL="0" lvl="1"/>
            <a:r>
              <a:rPr lang="az-Cyrl-AZ" b="1" u="sng" dirty="0">
                <a:latin typeface="Times New Roman Tj" pitchFamily="18" charset="-52"/>
              </a:rPr>
              <a:t>Андозбандии субъектњои фаъолияти соњибкорї</a:t>
            </a:r>
            <a:r>
              <a:rPr lang="tg-Cyrl-TJ" b="1" u="sng" dirty="0">
                <a:latin typeface="Times New Roman Tj" pitchFamily="18" charset="-52"/>
              </a:rPr>
              <a:t> </a:t>
            </a:r>
            <a:endParaRPr lang="ru-RU" b="1" u="sng" dirty="0">
              <a:latin typeface="Times New Roman Tj" pitchFamily="18" charset="-52"/>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28108480"/>
              </p:ext>
            </p:extLst>
          </p:nvPr>
        </p:nvGraphicFramePr>
        <p:xfrm>
          <a:off x="159423" y="587649"/>
          <a:ext cx="8786465" cy="675894"/>
        </p:xfrm>
        <a:graphic>
          <a:graphicData uri="http://schemas.openxmlformats.org/drawingml/2006/table">
            <a:tbl>
              <a:tblPr firstRow="1" firstCol="1" bandRow="1"/>
              <a:tblGrid>
                <a:gridCol w="1496508">
                  <a:extLst>
                    <a:ext uri="{9D8B030D-6E8A-4147-A177-3AD203B41FA5}">
                      <a16:colId xmlns:a16="http://schemas.microsoft.com/office/drawing/2014/main" val="20000"/>
                    </a:ext>
                  </a:extLst>
                </a:gridCol>
                <a:gridCol w="1496508">
                  <a:extLst>
                    <a:ext uri="{9D8B030D-6E8A-4147-A177-3AD203B41FA5}">
                      <a16:colId xmlns:a16="http://schemas.microsoft.com/office/drawing/2014/main" val="20001"/>
                    </a:ext>
                  </a:extLst>
                </a:gridCol>
                <a:gridCol w="1831048">
                  <a:extLst>
                    <a:ext uri="{9D8B030D-6E8A-4147-A177-3AD203B41FA5}">
                      <a16:colId xmlns:a16="http://schemas.microsoft.com/office/drawing/2014/main" val="20002"/>
                    </a:ext>
                  </a:extLst>
                </a:gridCol>
                <a:gridCol w="2484924">
                  <a:extLst>
                    <a:ext uri="{9D8B030D-6E8A-4147-A177-3AD203B41FA5}">
                      <a16:colId xmlns:a16="http://schemas.microsoft.com/office/drawing/2014/main" val="20003"/>
                    </a:ext>
                  </a:extLst>
                </a:gridCol>
                <a:gridCol w="1477477">
                  <a:extLst>
                    <a:ext uri="{9D8B030D-6E8A-4147-A177-3AD203B41FA5}">
                      <a16:colId xmlns:a16="http://schemas.microsoft.com/office/drawing/2014/main" val="20004"/>
                    </a:ext>
                  </a:extLst>
                </a:gridCol>
              </a:tblGrid>
              <a:tr h="245364">
                <a:tc gridSpan="5">
                  <a:txBody>
                    <a:bodyPr/>
                    <a:lstStyle/>
                    <a:p>
                      <a:pPr algn="ctr">
                        <a:lnSpc>
                          <a:spcPct val="115000"/>
                        </a:lnSpc>
                        <a:spcAft>
                          <a:spcPts val="0"/>
                        </a:spcAft>
                      </a:pPr>
                      <a:r>
                        <a:rPr lang="az-Cyrl-AZ" sz="1000" b="1" dirty="0">
                          <a:effectLst/>
                          <a:latin typeface="Times New Roman Tj"/>
                          <a:ea typeface="Times New Roman"/>
                          <a:cs typeface="Times New Roman"/>
                        </a:rPr>
                        <a:t>Намуд ва шумораи умумии андозњо дар Тољикистон ва давлатњои њамсоя</a:t>
                      </a:r>
                      <a:endParaRPr lang="ru-RU" sz="1000" dirty="0">
                        <a:effectLst/>
                        <a:latin typeface="Calibri"/>
                        <a:ea typeface="Times New Roman"/>
                        <a:cs typeface="Times New Roman"/>
                      </a:endParaRPr>
                    </a:p>
                    <a:p>
                      <a:pPr algn="ctr">
                        <a:lnSpc>
                          <a:spcPct val="115000"/>
                        </a:lnSpc>
                        <a:spcAft>
                          <a:spcPts val="0"/>
                        </a:spcAft>
                      </a:pPr>
                      <a:r>
                        <a:rPr lang="az-Cyrl-AZ" sz="400" dirty="0">
                          <a:effectLst/>
                          <a:latin typeface="Times New Roman Tj"/>
                          <a:ea typeface="Times New Roman"/>
                          <a:cs typeface="Times New Roman"/>
                        </a:rPr>
                        <a:t> </a:t>
                      </a:r>
                      <a:endParaRPr lang="ru-RU" sz="4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5730">
                <a:tc rowSpan="3">
                  <a:txBody>
                    <a:bodyPr/>
                    <a:lstStyle/>
                    <a:p>
                      <a:pPr algn="ctr">
                        <a:lnSpc>
                          <a:spcPct val="100000"/>
                        </a:lnSpc>
                        <a:spcAft>
                          <a:spcPts val="0"/>
                        </a:spcAft>
                      </a:pPr>
                      <a:r>
                        <a:rPr lang="az-Cyrl-AZ" sz="1000" dirty="0">
                          <a:effectLst/>
                          <a:latin typeface="Times New Roman Tj"/>
                          <a:ea typeface="Times New Roman"/>
                          <a:cs typeface="Times New Roman"/>
                        </a:rPr>
                        <a:t>Намуди андоз</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gridSpan="4">
                  <a:txBody>
                    <a:bodyPr/>
                    <a:lstStyle/>
                    <a:p>
                      <a:pPr algn="ctr">
                        <a:lnSpc>
                          <a:spcPct val="100000"/>
                        </a:lnSpc>
                        <a:spcAft>
                          <a:spcPts val="0"/>
                        </a:spcAft>
                      </a:pPr>
                      <a:r>
                        <a:rPr lang="az-Cyrl-AZ" sz="800" dirty="0">
                          <a:effectLst/>
                          <a:latin typeface="Times New Roman Tj"/>
                          <a:ea typeface="Times New Roman"/>
                          <a:cs typeface="Times New Roman"/>
                        </a:rPr>
                        <a:t>Давлатњо</a:t>
                      </a:r>
                      <a:endParaRPr lang="ru-RU" sz="8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52400">
                <a:tc vMerge="1">
                  <a:txBody>
                    <a:bodyPr/>
                    <a:lstStyle/>
                    <a:p>
                      <a:endParaRPr lang="ru-RU"/>
                    </a:p>
                  </a:txBody>
                  <a:tcPr/>
                </a:tc>
                <a:tc>
                  <a:txBody>
                    <a:bodyPr/>
                    <a:lstStyle/>
                    <a:p>
                      <a:pPr algn="ctr">
                        <a:lnSpc>
                          <a:spcPct val="100000"/>
                        </a:lnSpc>
                        <a:spcAft>
                          <a:spcPts val="0"/>
                        </a:spcAft>
                      </a:pPr>
                      <a:r>
                        <a:rPr lang="az-Cyrl-AZ" sz="1000" dirty="0">
                          <a:effectLst/>
                          <a:latin typeface="Times New Roman Tj"/>
                          <a:ea typeface="Times New Roman"/>
                          <a:cs typeface="Times New Roman"/>
                        </a:rPr>
                        <a:t>Тољикистон</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a:effectLst/>
                          <a:latin typeface="Times New Roman Tj"/>
                          <a:ea typeface="Times New Roman"/>
                          <a:cs typeface="Times New Roman"/>
                        </a:rPr>
                        <a:t>Ќирѓизистон</a:t>
                      </a:r>
                      <a:endParaRPr lang="ru-RU" sz="10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dirty="0">
                          <a:effectLst/>
                          <a:latin typeface="Times New Roman Tj"/>
                          <a:ea typeface="Times New Roman"/>
                          <a:cs typeface="Times New Roman"/>
                        </a:rPr>
                        <a:t>Узбекистон </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a:effectLst/>
                          <a:latin typeface="Times New Roman Tj"/>
                          <a:ea typeface="Times New Roman"/>
                          <a:cs typeface="Times New Roman"/>
                        </a:rPr>
                        <a:t>Ќазоќистон</a:t>
                      </a:r>
                      <a:endParaRPr lang="ru-RU" sz="100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52400">
                <a:tc vMerge="1">
                  <a:txBody>
                    <a:bodyPr/>
                    <a:lstStyle/>
                    <a:p>
                      <a:endParaRPr lang="ru-RU"/>
                    </a:p>
                  </a:txBody>
                  <a:tcPr/>
                </a:tc>
                <a:tc>
                  <a:txBody>
                    <a:bodyPr/>
                    <a:lstStyle/>
                    <a:p>
                      <a:pPr algn="ctr">
                        <a:lnSpc>
                          <a:spcPct val="100000"/>
                        </a:lnSpc>
                        <a:spcAft>
                          <a:spcPts val="0"/>
                        </a:spcAft>
                      </a:pPr>
                      <a:r>
                        <a:rPr lang="az-Cyrl-AZ" sz="1000" dirty="0">
                          <a:effectLst/>
                          <a:latin typeface="Times New Roman Tj"/>
                          <a:ea typeface="Times New Roman"/>
                          <a:cs typeface="Times New Roman"/>
                        </a:rPr>
                        <a:t>Меъёр</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dirty="0">
                          <a:effectLst/>
                          <a:latin typeface="Times New Roman Tj"/>
                          <a:ea typeface="Times New Roman"/>
                          <a:cs typeface="Times New Roman"/>
                        </a:rPr>
                        <a:t>Меъёр</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az-Cyrl-AZ" sz="1000" dirty="0">
                          <a:effectLst/>
                          <a:latin typeface="Times New Roman Tj"/>
                          <a:ea typeface="Times New Roman"/>
                          <a:cs typeface="Times New Roman"/>
                        </a:rPr>
                        <a:t>Меъёр</a:t>
                      </a:r>
                      <a:endParaRPr lang="ru-RU" sz="1000" dirty="0">
                        <a:effectLst/>
                        <a:latin typeface="Calibri"/>
                        <a:ea typeface="Times New Roman"/>
                        <a:cs typeface="Times New Roman"/>
                      </a:endParaRPr>
                    </a:p>
                  </a:txBody>
                  <a:tcPr marL="27726" marR="27726"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844793556"/>
              </p:ext>
            </p:extLst>
          </p:nvPr>
        </p:nvGraphicFramePr>
        <p:xfrm>
          <a:off x="167638" y="1269685"/>
          <a:ext cx="8785862" cy="4143128"/>
        </p:xfrm>
        <a:graphic>
          <a:graphicData uri="http://schemas.openxmlformats.org/drawingml/2006/table">
            <a:tbl>
              <a:tblPr firstRow="1" firstCol="1" bandRow="1"/>
              <a:tblGrid>
                <a:gridCol w="1501142">
                  <a:extLst>
                    <a:ext uri="{9D8B030D-6E8A-4147-A177-3AD203B41FA5}">
                      <a16:colId xmlns:a16="http://schemas.microsoft.com/office/drawing/2014/main" val="20000"/>
                    </a:ext>
                  </a:extLst>
                </a:gridCol>
                <a:gridCol w="150114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gridCol w="1478280">
                  <a:extLst>
                    <a:ext uri="{9D8B030D-6E8A-4147-A177-3AD203B41FA5}">
                      <a16:colId xmlns:a16="http://schemas.microsoft.com/office/drawing/2014/main" val="20004"/>
                    </a:ext>
                  </a:extLst>
                </a:gridCol>
              </a:tblGrid>
              <a:tr h="144590">
                <a:tc rowSpan="2">
                  <a:txBody>
                    <a:bodyPr/>
                    <a:lstStyle/>
                    <a:p>
                      <a:pPr>
                        <a:lnSpc>
                          <a:spcPct val="115000"/>
                        </a:lnSpc>
                        <a:spcAft>
                          <a:spcPts val="0"/>
                        </a:spcAft>
                      </a:pPr>
                      <a:r>
                        <a:rPr lang="ru-RU" sz="1000" dirty="0">
                          <a:effectLst/>
                          <a:latin typeface="Times New Roman Tj"/>
                          <a:ea typeface="Times New Roman"/>
                          <a:cs typeface="Times New Roman"/>
                        </a:rPr>
                        <a:t>7.Андоз аз </a:t>
                      </a:r>
                      <a:r>
                        <a:rPr lang="ru-RU" sz="1000" dirty="0" err="1">
                          <a:effectLst/>
                          <a:latin typeface="Times New Roman Tj"/>
                          <a:ea typeface="Times New Roman"/>
                          <a:cs typeface="Times New Roman"/>
                        </a:rPr>
                        <a:t>истифодабарандагони</a:t>
                      </a:r>
                      <a:r>
                        <a:rPr lang="ru-RU" sz="1000" dirty="0">
                          <a:effectLst/>
                          <a:latin typeface="Times New Roman Tj"/>
                          <a:ea typeface="Times New Roman"/>
                          <a:cs typeface="Times New Roman"/>
                        </a:rPr>
                        <a:t> </a:t>
                      </a:r>
                      <a:r>
                        <a:rPr lang="ru-RU" sz="1000" dirty="0" err="1">
                          <a:effectLst/>
                          <a:latin typeface="Times New Roman Tj"/>
                          <a:ea typeface="Times New Roman"/>
                          <a:cs typeface="Times New Roman"/>
                        </a:rPr>
                        <a:t>ро</a:t>
                      </a:r>
                      <a:r>
                        <a:rPr lang="ru-RU" sz="1000" dirty="0" err="1">
                          <a:effectLst/>
                          <a:latin typeface="Times New Roman"/>
                          <a:ea typeface="Times New Roman"/>
                          <a:cs typeface="Times New Roman"/>
                        </a:rPr>
                        <a:t>ҳҳ</a:t>
                      </a:r>
                      <a:r>
                        <a:rPr lang="ru-RU" sz="1000" dirty="0" err="1">
                          <a:effectLst/>
                          <a:latin typeface="Times New Roman Tj"/>
                          <a:ea typeface="Times New Roman"/>
                          <a:cs typeface="Times New Roman"/>
                        </a:rPr>
                        <a:t>ои</a:t>
                      </a:r>
                      <a:r>
                        <a:rPr lang="ru-RU" sz="1000" dirty="0">
                          <a:effectLst/>
                          <a:latin typeface="Times New Roman Tj"/>
                          <a:ea typeface="Times New Roman"/>
                          <a:cs typeface="Times New Roman"/>
                        </a:rPr>
                        <a:t> </a:t>
                      </a:r>
                      <a:r>
                        <a:rPr lang="ru-RU" sz="1000" dirty="0" err="1">
                          <a:effectLst/>
                          <a:latin typeface="Times New Roman Tj"/>
                          <a:ea typeface="Times New Roman"/>
                          <a:cs typeface="Times New Roman"/>
                        </a:rPr>
                        <a:t>автомобилгард</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az-Cyrl-AZ" sz="1000" dirty="0">
                          <a:effectLst/>
                          <a:latin typeface="Times New Roman Tj"/>
                          <a:ea typeface="Times New Roman"/>
                          <a:cs typeface="Times New Roman"/>
                        </a:rPr>
                        <a:t>0,25-0,5%</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az-Cyrl-AZ" sz="1000">
                          <a:effectLst/>
                          <a:latin typeface="Times New Roman Tj"/>
                          <a:ea typeface="Times New Roman"/>
                          <a:cs typeface="Times New Roman"/>
                        </a:rPr>
                        <a:t>Нест</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az-Cyrl-AZ" sz="1000">
                          <a:effectLst/>
                          <a:latin typeface="Times New Roman Tj"/>
                          <a:ea typeface="Times New Roman"/>
                          <a:cs typeface="Times New Roman"/>
                        </a:rPr>
                        <a:t>Аз 1 январи соли 2018 бекор карда шуд.</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800">
                          <a:effectLst/>
                          <a:latin typeface="Times New Roman Tj"/>
                          <a:ea typeface="Times New Roman"/>
                          <a:cs typeface="Times New Roman"/>
                        </a:rPr>
                        <a:t>нест</a:t>
                      </a:r>
                      <a:endParaRPr lang="ru-RU" sz="9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63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az-Cyrl-AZ" sz="1000">
                          <a:effectLst/>
                          <a:latin typeface="Times New Roman Tj"/>
                          <a:ea typeface="Times New Roman"/>
                          <a:cs typeface="Times New Roman"/>
                        </a:rPr>
                        <a:t>андоз аз бозї. андози муќарраршуда</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4603">
                <a:tc>
                  <a:txBody>
                    <a:bodyPr/>
                    <a:lstStyle/>
                    <a:p>
                      <a:pPr>
                        <a:lnSpc>
                          <a:spcPct val="115000"/>
                        </a:lnSpc>
                        <a:spcAft>
                          <a:spcPts val="0"/>
                        </a:spcAft>
                      </a:pPr>
                      <a:r>
                        <a:rPr lang="ru-RU" sz="1000" dirty="0">
                          <a:effectLst/>
                          <a:latin typeface="Times New Roman Tj"/>
                          <a:ea typeface="Times New Roman"/>
                          <a:cs typeface="Times New Roman"/>
                        </a:rPr>
                        <a:t>8.Андоз аз </a:t>
                      </a:r>
                      <a:r>
                        <a:rPr lang="ru-RU" sz="1000" dirty="0" err="1">
                          <a:effectLst/>
                          <a:latin typeface="Times New Roman Tj"/>
                          <a:ea typeface="Times New Roman"/>
                          <a:cs typeface="Times New Roman"/>
                        </a:rPr>
                        <a:t>фурўш</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3% -барои алюминийи аввалия</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10%-бољи содиротї барои нахи пахта</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Tj"/>
                          <a:ea typeface="Times New Roman"/>
                          <a:cs typeface="Times New Roman"/>
                        </a:rPr>
                        <a:t>0%-2%</a:t>
                      </a:r>
                      <a:endParaRPr lang="ru-RU" sz="1000" dirty="0">
                        <a:effectLst/>
                        <a:latin typeface="Calibri"/>
                        <a:ea typeface="Times New Roman"/>
                        <a:cs typeface="Times New Roman"/>
                      </a:endParaRPr>
                    </a:p>
                    <a:p>
                      <a:pPr algn="ctr">
                        <a:lnSpc>
                          <a:spcPct val="115000"/>
                        </a:lnSpc>
                        <a:spcAft>
                          <a:spcPts val="0"/>
                        </a:spcAft>
                      </a:pPr>
                      <a:r>
                        <a:rPr lang="ru-RU" sz="1000" dirty="0">
                          <a:effectLst/>
                          <a:latin typeface="Times New Roman Tj"/>
                          <a:ea typeface="Times New Roman"/>
                          <a:cs typeface="Times New Roman"/>
                        </a:rPr>
                        <a:t> </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Tj"/>
                          <a:ea typeface="Times New Roman"/>
                          <a:cs typeface="Times New Roman"/>
                        </a:rPr>
                        <a:t> </a:t>
                      </a:r>
                      <a:endParaRPr lang="ru-RU" sz="1000">
                        <a:effectLst/>
                        <a:latin typeface="Calibri"/>
                        <a:ea typeface="Times New Roman"/>
                        <a:cs typeface="Times New Roman"/>
                      </a:endParaRPr>
                    </a:p>
                    <a:p>
                      <a:pPr algn="ctr">
                        <a:lnSpc>
                          <a:spcPct val="115000"/>
                        </a:lnSpc>
                        <a:spcAft>
                          <a:spcPts val="0"/>
                        </a:spcAft>
                      </a:pPr>
                      <a:r>
                        <a:rPr lang="ru-RU" sz="1000">
                          <a:effectLst/>
                          <a:latin typeface="Times New Roman Tj"/>
                          <a:ea typeface="Times New Roman"/>
                          <a:cs typeface="Times New Roman"/>
                        </a:rPr>
                        <a:t> </a:t>
                      </a:r>
                      <a:endParaRPr lang="ru-RU" sz="1000">
                        <a:effectLst/>
                        <a:latin typeface="Calibri"/>
                        <a:ea typeface="Times New Roman"/>
                        <a:cs typeface="Times New Roman"/>
                      </a:endParaRPr>
                    </a:p>
                    <a:p>
                      <a:pPr algn="ctr">
                        <a:lnSpc>
                          <a:spcPct val="115000"/>
                        </a:lnSpc>
                        <a:spcAft>
                          <a:spcPts val="0"/>
                        </a:spcAft>
                      </a:pPr>
                      <a:r>
                        <a:rPr lang="ru-RU" sz="1000">
                          <a:effectLst/>
                          <a:latin typeface="Times New Roman Tj"/>
                          <a:ea typeface="Times New Roman"/>
                          <a:cs typeface="Times New Roman"/>
                        </a:rPr>
                        <a:t>Нест</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Tj"/>
                          <a:ea typeface="Times New Roman"/>
                          <a:cs typeface="Times New Roman"/>
                        </a:rPr>
                        <a:t> </a:t>
                      </a:r>
                      <a:endParaRPr lang="ru-RU" sz="1000">
                        <a:effectLst/>
                        <a:latin typeface="Calibri"/>
                        <a:ea typeface="Times New Roman"/>
                        <a:cs typeface="Times New Roman"/>
                      </a:endParaRPr>
                    </a:p>
                    <a:p>
                      <a:pPr algn="ctr">
                        <a:lnSpc>
                          <a:spcPct val="115000"/>
                        </a:lnSpc>
                        <a:spcAft>
                          <a:spcPts val="0"/>
                        </a:spcAft>
                      </a:pPr>
                      <a:r>
                        <a:rPr lang="ru-RU" sz="1000">
                          <a:effectLst/>
                          <a:latin typeface="Times New Roman Tj"/>
                          <a:ea typeface="Times New Roman"/>
                          <a:cs typeface="Times New Roman"/>
                        </a:rPr>
                        <a:t> </a:t>
                      </a:r>
                      <a:endParaRPr lang="ru-RU" sz="1000">
                        <a:effectLst/>
                        <a:latin typeface="Calibri"/>
                        <a:ea typeface="Times New Roman"/>
                        <a:cs typeface="Times New Roman"/>
                      </a:endParaRPr>
                    </a:p>
                    <a:p>
                      <a:pPr algn="ctr">
                        <a:lnSpc>
                          <a:spcPct val="115000"/>
                        </a:lnSpc>
                        <a:spcAft>
                          <a:spcPts val="0"/>
                        </a:spcAft>
                      </a:pPr>
                      <a:r>
                        <a:rPr lang="ru-RU" sz="1000">
                          <a:effectLst/>
                          <a:latin typeface="Times New Roman Tj"/>
                          <a:ea typeface="Times New Roman"/>
                          <a:cs typeface="Times New Roman"/>
                        </a:rPr>
                        <a:t>нест</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5260">
                <a:tc gridSpan="5">
                  <a:txBody>
                    <a:bodyPr/>
                    <a:lstStyle/>
                    <a:p>
                      <a:pPr algn="ctr">
                        <a:lnSpc>
                          <a:spcPct val="115000"/>
                        </a:lnSpc>
                        <a:spcAft>
                          <a:spcPts val="0"/>
                        </a:spcAft>
                      </a:pPr>
                      <a:r>
                        <a:rPr lang="az-Cyrl-AZ" sz="1000" dirty="0">
                          <a:effectLst/>
                          <a:latin typeface="Times New Roman Tj"/>
                          <a:ea typeface="Times New Roman"/>
                          <a:cs typeface="Times New Roman"/>
                        </a:rPr>
                        <a:t>Андозњои мањаллї</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672846">
                <a:tc>
                  <a:txBody>
                    <a:bodyPr/>
                    <a:lstStyle/>
                    <a:p>
                      <a:pPr>
                        <a:lnSpc>
                          <a:spcPct val="115000"/>
                        </a:lnSpc>
                        <a:spcAft>
                          <a:spcPts val="0"/>
                        </a:spcAft>
                      </a:pPr>
                      <a:r>
                        <a:rPr lang="ru-RU" sz="1000">
                          <a:effectLst/>
                          <a:latin typeface="Times New Roman Tj"/>
                          <a:ea typeface="Times New Roman"/>
                          <a:cs typeface="Times New Roman"/>
                        </a:rPr>
                        <a:t>9.Андоз аз восита</a:t>
                      </a:r>
                      <a:r>
                        <a:rPr lang="ru-RU" sz="1000">
                          <a:effectLst/>
                          <a:latin typeface="Times New Roman"/>
                          <a:ea typeface="Times New Roman"/>
                          <a:cs typeface="Times New Roman"/>
                        </a:rPr>
                        <a:t>ҳ</a:t>
                      </a:r>
                      <a:r>
                        <a:rPr lang="ru-RU" sz="1000">
                          <a:effectLst/>
                          <a:latin typeface="Times New Roman Tj"/>
                          <a:ea typeface="Times New Roman"/>
                          <a:cs typeface="Times New Roman"/>
                        </a:rPr>
                        <a:t>ои на</a:t>
                      </a:r>
                      <a:r>
                        <a:rPr lang="ru-RU" sz="1000">
                          <a:effectLst/>
                          <a:latin typeface="Times New Roman"/>
                          <a:ea typeface="Times New Roman"/>
                          <a:cs typeface="Times New Roman"/>
                        </a:rPr>
                        <a:t>қ</a:t>
                      </a:r>
                      <a:r>
                        <a:rPr lang="ru-RU" sz="1000">
                          <a:effectLst/>
                          <a:latin typeface="Times New Roman Tj"/>
                          <a:ea typeface="Times New Roman"/>
                          <a:cs typeface="Times New Roman"/>
                        </a:rPr>
                        <a:t>лиёт</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Tj"/>
                          <a:ea typeface="Times New Roman"/>
                          <a:cs typeface="Times New Roman"/>
                        </a:rPr>
                        <a:t>12,5</a:t>
                      </a:r>
                      <a:r>
                        <a:rPr lang="az-Cyrl-AZ" sz="1000">
                          <a:effectLst/>
                          <a:latin typeface="Times New Roman Tj"/>
                          <a:ea typeface="Times New Roman"/>
                          <a:cs typeface="Times New Roman"/>
                        </a:rPr>
                        <a:t> % НЊ (НЊ=50 Сомонї)*иќтидори муњаррик</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0,5% арзиши тавозунии воситаи наќлиёт</a:t>
                      </a:r>
                      <a:endParaRPr lang="ru-RU" sz="1000" dirty="0">
                        <a:effectLst/>
                        <a:latin typeface="Calibri"/>
                        <a:ea typeface="Times New Roman"/>
                        <a:cs typeface="Times New Roman"/>
                      </a:endParaRPr>
                    </a:p>
                  </a:txBody>
                  <a:tcPr marL="53559" marR="53559" marT="0" marB="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Нест</a:t>
                      </a:r>
                      <a:endParaRPr lang="ru-RU" sz="1000" dirty="0">
                        <a:effectLst/>
                        <a:latin typeface="Calibri"/>
                        <a:ea typeface="Times New Roman"/>
                        <a:cs typeface="Times New Roman"/>
                      </a:endParaRPr>
                    </a:p>
                    <a:p>
                      <a:pPr algn="ctr">
                        <a:lnSpc>
                          <a:spcPct val="115000"/>
                        </a:lnSpc>
                        <a:spcAft>
                          <a:spcPts val="0"/>
                        </a:spcAft>
                      </a:pPr>
                      <a:r>
                        <a:rPr lang="az-Cyrl-AZ" sz="1000" dirty="0">
                          <a:effectLst/>
                          <a:latin typeface="Times New Roman Tj"/>
                          <a:ea typeface="Times New Roman"/>
                          <a:cs typeface="Times New Roman"/>
                        </a:rPr>
                        <a:t> </a:t>
                      </a:r>
                      <a:endParaRPr lang="ru-RU" sz="1000" dirty="0">
                        <a:effectLst/>
                        <a:latin typeface="Calibri"/>
                        <a:ea typeface="Times New Roman"/>
                        <a:cs typeface="Times New Roman"/>
                      </a:endParaRPr>
                    </a:p>
                  </a:txBody>
                  <a:tcPr marL="53559" marR="53559" marT="0" marB="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9НЊ*иќтидори муњаррик</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4369">
                <a:tc>
                  <a:txBody>
                    <a:bodyPr/>
                    <a:lstStyle/>
                    <a:p>
                      <a:pPr>
                        <a:lnSpc>
                          <a:spcPct val="115000"/>
                        </a:lnSpc>
                        <a:spcAft>
                          <a:spcPts val="0"/>
                        </a:spcAft>
                      </a:pPr>
                      <a:r>
                        <a:rPr lang="az-Cyrl-AZ" sz="1000">
                          <a:effectLst/>
                          <a:latin typeface="Times New Roman Tj"/>
                          <a:ea typeface="Times New Roman"/>
                          <a:cs typeface="Times New Roman"/>
                        </a:rPr>
                        <a:t>10.Андоз</a:t>
                      </a:r>
                      <a:r>
                        <a:rPr lang="az-Cyrl-AZ" sz="1000">
                          <a:effectLst/>
                          <a:latin typeface="Times New Roman"/>
                          <a:ea typeface="Times New Roman"/>
                          <a:cs typeface="Times New Roman"/>
                        </a:rPr>
                        <a:t>ҳ</a:t>
                      </a:r>
                      <a:r>
                        <a:rPr lang="az-Cyrl-AZ" sz="1000">
                          <a:effectLst/>
                          <a:latin typeface="Times New Roman Tj"/>
                          <a:ea typeface="Times New Roman"/>
                          <a:cs typeface="Times New Roman"/>
                        </a:rPr>
                        <a:t>о аз молу мулки </a:t>
                      </a:r>
                      <a:r>
                        <a:rPr lang="az-Cyrl-AZ" sz="1000">
                          <a:effectLst/>
                          <a:latin typeface="Times New Roman"/>
                          <a:ea typeface="Times New Roman"/>
                          <a:cs typeface="Times New Roman"/>
                        </a:rPr>
                        <a:t>ғ</a:t>
                      </a:r>
                      <a:r>
                        <a:rPr lang="az-Cyrl-AZ" sz="1000">
                          <a:effectLst/>
                          <a:latin typeface="Times New Roman Tj"/>
                          <a:ea typeface="Times New Roman"/>
                          <a:cs typeface="Times New Roman"/>
                        </a:rPr>
                        <a:t>айриман</a:t>
                      </a:r>
                      <a:r>
                        <a:rPr lang="az-Cyrl-AZ" sz="1000">
                          <a:effectLst/>
                          <a:latin typeface="Times New Roman"/>
                          <a:ea typeface="Times New Roman"/>
                          <a:cs typeface="Times New Roman"/>
                        </a:rPr>
                        <a:t>қ</a:t>
                      </a:r>
                      <a:r>
                        <a:rPr lang="az-Cyrl-AZ" sz="1000">
                          <a:effectLst/>
                          <a:latin typeface="Times New Roman Tj"/>
                          <a:ea typeface="Times New Roman"/>
                          <a:cs typeface="Times New Roman"/>
                        </a:rPr>
                        <a:t>ул</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меъёрњои гуногун вобаста аз макон ва намуди моликият</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-Андози замин</a:t>
                      </a:r>
                      <a:endParaRPr lang="ru-RU" sz="1000">
                        <a:effectLst/>
                        <a:latin typeface="Calibri"/>
                        <a:ea typeface="Times New Roman"/>
                        <a:cs typeface="Times New Roman"/>
                      </a:endParaRPr>
                    </a:p>
                    <a:p>
                      <a:pPr algn="ctr">
                        <a:lnSpc>
                          <a:spcPct val="115000"/>
                        </a:lnSpc>
                        <a:spcAft>
                          <a:spcPts val="0"/>
                        </a:spcAft>
                      </a:pPr>
                      <a:r>
                        <a:rPr lang="az-Cyrl-AZ" sz="1000">
                          <a:effectLst/>
                          <a:latin typeface="Times New Roman Tj"/>
                          <a:ea typeface="Times New Roman"/>
                          <a:cs typeface="Times New Roman"/>
                        </a:rPr>
                        <a:t>-Андози амволи ѓ/м</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0,9-1,35% вобаста ба арзиши моликият</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28,95 </a:t>
                      </a:r>
                      <a:r>
                        <a:rPr lang="ru-RU" sz="1000" dirty="0">
                          <a:effectLst/>
                          <a:latin typeface="Times New Roman Tj"/>
                          <a:ea typeface="Times New Roman"/>
                          <a:cs typeface="Times New Roman"/>
                        </a:rPr>
                        <a:t>К</a:t>
                      </a:r>
                      <a:r>
                        <a:rPr lang="en-US" sz="1000" dirty="0">
                          <a:effectLst/>
                          <a:latin typeface="Times New Roman Tj"/>
                          <a:ea typeface="Times New Roman"/>
                          <a:cs typeface="Times New Roman"/>
                        </a:rPr>
                        <a:t>ZT</a:t>
                      </a:r>
                      <a:r>
                        <a:rPr lang="ru-RU" sz="1000" dirty="0">
                          <a:effectLst/>
                          <a:latin typeface="Times New Roman Tj"/>
                          <a:ea typeface="Times New Roman"/>
                          <a:cs typeface="Times New Roman"/>
                        </a:rPr>
                        <a:t> ба 1 м</a:t>
                      </a:r>
                      <a:r>
                        <a:rPr lang="ru-RU" sz="1000" baseline="30000" dirty="0">
                          <a:effectLst/>
                          <a:latin typeface="Times New Roman Tj"/>
                          <a:ea typeface="Times New Roman"/>
                          <a:cs typeface="Times New Roman"/>
                        </a:rPr>
                        <a:t>2</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2846">
                <a:tc>
                  <a:txBody>
                    <a:bodyPr/>
                    <a:lstStyle/>
                    <a:p>
                      <a:pPr>
                        <a:lnSpc>
                          <a:spcPct val="115000"/>
                        </a:lnSpc>
                        <a:spcAft>
                          <a:spcPts val="0"/>
                        </a:spcAft>
                      </a:pPr>
                      <a:r>
                        <a:rPr lang="az-Cyrl-AZ" sz="1000">
                          <a:effectLst/>
                          <a:latin typeface="Times New Roman Tj"/>
                          <a:ea typeface="Times New Roman"/>
                          <a:cs typeface="Times New Roman"/>
                        </a:rPr>
                        <a:t>11.пардохтњои њатмї ба фондњои маќсадноки давлатї</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3,2%</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5976">
                <a:tc>
                  <a:txBody>
                    <a:bodyPr/>
                    <a:lstStyle/>
                    <a:p>
                      <a:pPr>
                        <a:lnSpc>
                          <a:spcPct val="115000"/>
                        </a:lnSpc>
                        <a:spcAft>
                          <a:spcPts val="0"/>
                        </a:spcAft>
                      </a:pPr>
                      <a:r>
                        <a:rPr lang="az-Cyrl-AZ" sz="1000" dirty="0">
                          <a:effectLst/>
                          <a:latin typeface="Times New Roman Tj"/>
                          <a:ea typeface="Times New Roman"/>
                          <a:cs typeface="Times New Roman"/>
                        </a:rPr>
                        <a:t>Њамагї (намуд)</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10 </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8</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a:effectLst/>
                          <a:latin typeface="Times New Roman Tj"/>
                          <a:ea typeface="Times New Roman"/>
                          <a:cs typeface="Times New Roman"/>
                        </a:rPr>
                        <a:t>9</a:t>
                      </a:r>
                      <a:endParaRPr lang="ru-RU" sz="100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az-Cyrl-AZ" sz="1000" dirty="0">
                          <a:effectLst/>
                          <a:latin typeface="Times New Roman Tj"/>
                          <a:ea typeface="Times New Roman"/>
                          <a:cs typeface="Times New Roman"/>
                        </a:rPr>
                        <a:t>13 </a:t>
                      </a:r>
                      <a:endParaRPr lang="ru-RU" sz="1000" dirty="0">
                        <a:effectLst/>
                        <a:latin typeface="Calibri"/>
                        <a:ea typeface="Times New Roman"/>
                        <a:cs typeface="Times New Roman"/>
                      </a:endParaRPr>
                    </a:p>
                  </a:txBody>
                  <a:tcPr marL="53559" marR="53559"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Rectangle 1"/>
          <p:cNvSpPr>
            <a:spLocks noChangeArrowheads="1"/>
          </p:cNvSpPr>
          <p:nvPr/>
        </p:nvSpPr>
        <p:spPr bwMode="auto">
          <a:xfrm>
            <a:off x="2011373" y="83890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0" tIns="45710" rIns="91420" bIns="45710" numCol="1" anchor="ctr" anchorCtr="0" compatLnSpc="1">
            <a:prstTxWarp prst="textNoShape">
              <a:avLst/>
            </a:prstTxWarp>
            <a:spAutoFit/>
          </a:bodyPr>
          <a:lstStyle/>
          <a:p>
            <a:pPr defTabSz="914175" fontAlgn="base">
              <a:spcBef>
                <a:spcPct val="0"/>
              </a:spcBef>
              <a:spcAft>
                <a:spcPct val="0"/>
              </a:spcAft>
            </a:pPr>
            <a:br>
              <a:rPr lang="ru-RU" sz="1800">
                <a:latin typeface="Arial" pitchFamily="34" charset="0"/>
                <a:cs typeface="Arial" pitchFamily="34" charset="0"/>
              </a:rPr>
            </a:br>
            <a:endParaRPr lang="ru-RU" sz="1800">
              <a:latin typeface="Arial" pitchFamily="34" charset="0"/>
              <a:cs typeface="Arial" pitchFamily="34" charset="0"/>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63636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2" name="TextBox 11"/>
          <p:cNvSpPr txBox="1"/>
          <p:nvPr/>
        </p:nvSpPr>
        <p:spPr>
          <a:xfrm>
            <a:off x="2957341" y="580054"/>
            <a:ext cx="4632960" cy="311621"/>
          </a:xfrm>
          <a:prstGeom prst="rect">
            <a:avLst/>
          </a:prstGeom>
          <a:noFill/>
        </p:spPr>
        <p:txBody>
          <a:bodyPr wrap="square" lIns="91420" tIns="45710" rIns="91420" bIns="45710" rtlCol="0">
            <a:spAutoFit/>
          </a:bodyPr>
          <a:lstStyle/>
          <a:p>
            <a:pPr marL="0" lvl="1"/>
            <a:r>
              <a:rPr lang="az-Cyrl-AZ" b="1" u="sng" dirty="0">
                <a:latin typeface="Times New Roman Tj" pitchFamily="18" charset="-52"/>
              </a:rPr>
              <a:t>Андозбандии субъектњои фаъолияти соњибкорї</a:t>
            </a:r>
            <a:r>
              <a:rPr lang="tg-Cyrl-TJ" b="1" u="sng" dirty="0">
                <a:latin typeface="Times New Roman Tj" pitchFamily="18" charset="-52"/>
              </a:rPr>
              <a:t> </a:t>
            </a:r>
            <a:endParaRPr lang="ru-RU" b="1" u="sng" dirty="0">
              <a:latin typeface="Times New Roman Tj" pitchFamily="18" charset="-52"/>
            </a:endParaRPr>
          </a:p>
        </p:txBody>
      </p:sp>
      <p:cxnSp>
        <p:nvCxnSpPr>
          <p:cNvPr id="9" name="Прямая соединительная линия 8"/>
          <p:cNvCxnSpPr/>
          <p:nvPr/>
        </p:nvCxnSpPr>
        <p:spPr>
          <a:xfrm>
            <a:off x="4720857" y="1216438"/>
            <a:ext cx="0" cy="3238692"/>
          </a:xfrm>
          <a:prstGeom prst="line">
            <a:avLst/>
          </a:prstGeom>
          <a:ln w="12700" cmpd="sng">
            <a:solidFill>
              <a:schemeClr val="accent1">
                <a:lumMod val="75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a:off x="318249" y="994613"/>
            <a:ext cx="0" cy="526902"/>
          </a:xfrm>
          <a:prstGeom prst="line">
            <a:avLst/>
          </a:prstGeom>
          <a:noFill/>
          <a:ln w="82550" cap="flat" cmpd="sng" algn="ctr">
            <a:gradFill>
              <a:gsLst>
                <a:gs pos="0">
                  <a:srgbClr val="70AD47">
                    <a:lumMod val="75000"/>
                  </a:srgbClr>
                </a:gs>
                <a:gs pos="50000">
                  <a:srgbClr val="70AD47">
                    <a:lumMod val="60000"/>
                    <a:lumOff val="40000"/>
                  </a:srgbClr>
                </a:gs>
                <a:gs pos="100000">
                  <a:srgbClr val="70AD47">
                    <a:lumMod val="20000"/>
                    <a:lumOff val="80000"/>
                  </a:srgbClr>
                </a:gs>
              </a:gsLst>
              <a:lin ang="5400000" scaled="0"/>
            </a:gradFill>
            <a:prstDash val="solid"/>
            <a:miter lim="800000"/>
            <a:headEnd type="none"/>
          </a:ln>
          <a:effectLst/>
        </p:spPr>
      </p:cxnSp>
      <p:sp>
        <p:nvSpPr>
          <p:cNvPr id="3" name="TextBox 2"/>
          <p:cNvSpPr txBox="1"/>
          <p:nvPr/>
        </p:nvSpPr>
        <p:spPr>
          <a:xfrm>
            <a:off x="502920" y="1078434"/>
            <a:ext cx="2872740" cy="338554"/>
          </a:xfrm>
          <a:prstGeom prst="rect">
            <a:avLst/>
          </a:prstGeom>
          <a:noFill/>
        </p:spPr>
        <p:txBody>
          <a:bodyPr wrap="square" lIns="91420" tIns="45710" rIns="91420" bIns="45710" rtlCol="0">
            <a:spAutoFit/>
          </a:bodyPr>
          <a:lstStyle/>
          <a:p>
            <a:r>
              <a:rPr lang="tg-Cyrl-TJ" sz="1600" b="1" dirty="0">
                <a:latin typeface="Times New Roman Tj" pitchFamily="18" charset="-52"/>
              </a:rPr>
              <a:t>Мушкилотҳо</a:t>
            </a:r>
            <a:endParaRPr lang="ru-RU" sz="1600" b="1" dirty="0">
              <a:latin typeface="Times New Roman Tj" pitchFamily="18" charset="-52"/>
            </a:endParaRPr>
          </a:p>
        </p:txBody>
      </p:sp>
      <p:sp>
        <p:nvSpPr>
          <p:cNvPr id="16" name="Прямоугольник 15"/>
          <p:cNvSpPr/>
          <p:nvPr/>
        </p:nvSpPr>
        <p:spPr>
          <a:xfrm>
            <a:off x="114491" y="1612097"/>
            <a:ext cx="4518475" cy="2285238"/>
          </a:xfrm>
          <a:prstGeom prst="rect">
            <a:avLst/>
          </a:prstGeom>
        </p:spPr>
        <p:txBody>
          <a:bodyPr wrap="square" lIns="91420" tIns="45710" rIns="91420" bIns="45710">
            <a:spAutoFit/>
          </a:bodyPr>
          <a:lstStyle/>
          <a:p>
            <a:pPr marL="285680" indent="-285680" algn="just" defTabSz="914175">
              <a:buClr>
                <a:srgbClr val="70AD47"/>
              </a:buClr>
              <a:buFont typeface="Wingdings" pitchFamily="2" charset="2"/>
              <a:buChar char="ü"/>
            </a:pPr>
            <a:r>
              <a:rPr lang="tg-Cyrl-TJ" dirty="0">
                <a:latin typeface="Times New Roman Tj" pitchFamily="18" charset="-52"/>
              </a:rPr>
              <a:t>Меъёрҳои баланди андозӣ дар Тоҷикистон нисбат ба давлатҳои ҳамсоя; </a:t>
            </a:r>
          </a:p>
          <a:p>
            <a:pPr marL="285680" indent="-285680" algn="just" defTabSz="914175">
              <a:buClr>
                <a:srgbClr val="70AD47"/>
              </a:buClr>
              <a:buFont typeface="Wingdings" pitchFamily="2" charset="2"/>
              <a:buChar char="ü"/>
            </a:pPr>
            <a:r>
              <a:rPr lang="tg-Cyrl-TJ" dirty="0">
                <a:latin typeface="Times New Roman Tj" pitchFamily="18" charset="-52"/>
              </a:rPr>
              <a:t>Миќдори зиёди меъёрњои иќтибосї дар матни Кодекси андоз фањмиши муќарароти онро мураккаб намудааст;</a:t>
            </a:r>
          </a:p>
          <a:p>
            <a:pPr marL="285680" indent="-285680" algn="just" defTabSz="914175">
              <a:buClr>
                <a:srgbClr val="70AD47"/>
              </a:buClr>
              <a:buFont typeface="Wingdings" pitchFamily="2" charset="2"/>
              <a:buChar char="ü"/>
            </a:pPr>
            <a:r>
              <a:rPr lang="tg-Cyrl-TJ" dirty="0">
                <a:latin typeface="Times New Roman Tj" pitchFamily="18" charset="-52"/>
              </a:rPr>
              <a:t>Мушкилоти маъмурикунонии андозӣ (самаранокии иќтисодии механизми назорати андозӣ). </a:t>
            </a:r>
          </a:p>
          <a:p>
            <a:pPr marL="285680" indent="-285680" algn="just" defTabSz="914175">
              <a:buClr>
                <a:srgbClr val="70AD47"/>
              </a:buClr>
              <a:buFont typeface="Wingdings" pitchFamily="2" charset="2"/>
              <a:buChar char="ü"/>
            </a:pPr>
            <a:endParaRPr lang="tg-Cyrl-TJ" dirty="0">
              <a:latin typeface="Times New Roman Tj" pitchFamily="18" charset="-52"/>
            </a:endParaRPr>
          </a:p>
          <a:p>
            <a:pPr marL="285680" indent="-285680" algn="just" defTabSz="914175">
              <a:buClr>
                <a:srgbClr val="70AD47"/>
              </a:buClr>
              <a:buFont typeface="Wingdings" pitchFamily="2" charset="2"/>
              <a:buChar char="ü"/>
            </a:pPr>
            <a:endParaRPr lang="ru-RU" dirty="0">
              <a:latin typeface="Times New Roman Tj" pitchFamily="18" charset="-52"/>
            </a:endParaRPr>
          </a:p>
        </p:txBody>
      </p:sp>
      <p:cxnSp>
        <p:nvCxnSpPr>
          <p:cNvPr id="17" name="Прямая соединительная линия 16"/>
          <p:cNvCxnSpPr/>
          <p:nvPr/>
        </p:nvCxnSpPr>
        <p:spPr>
          <a:xfrm>
            <a:off x="5042649" y="984259"/>
            <a:ext cx="0" cy="526902"/>
          </a:xfrm>
          <a:prstGeom prst="line">
            <a:avLst/>
          </a:prstGeom>
          <a:noFill/>
          <a:ln w="82550" cap="flat" cmpd="sng" algn="ctr">
            <a:gradFill>
              <a:gsLst>
                <a:gs pos="0">
                  <a:srgbClr val="70AD47">
                    <a:lumMod val="75000"/>
                  </a:srgbClr>
                </a:gs>
                <a:gs pos="50000">
                  <a:srgbClr val="70AD47">
                    <a:lumMod val="60000"/>
                    <a:lumOff val="40000"/>
                  </a:srgbClr>
                </a:gs>
                <a:gs pos="100000">
                  <a:srgbClr val="70AD47">
                    <a:lumMod val="20000"/>
                    <a:lumOff val="80000"/>
                  </a:srgbClr>
                </a:gs>
              </a:gsLst>
              <a:lin ang="5400000" scaled="0"/>
            </a:gradFill>
            <a:prstDash val="solid"/>
            <a:miter lim="800000"/>
            <a:headEnd type="none"/>
          </a:ln>
          <a:effectLst/>
        </p:spPr>
      </p:cxnSp>
      <p:sp>
        <p:nvSpPr>
          <p:cNvPr id="18" name="TextBox 17"/>
          <p:cNvSpPr txBox="1"/>
          <p:nvPr/>
        </p:nvSpPr>
        <p:spPr>
          <a:xfrm>
            <a:off x="5273821" y="1088787"/>
            <a:ext cx="2872740" cy="338554"/>
          </a:xfrm>
          <a:prstGeom prst="rect">
            <a:avLst/>
          </a:prstGeom>
          <a:noFill/>
        </p:spPr>
        <p:txBody>
          <a:bodyPr wrap="square" lIns="91420" tIns="45710" rIns="91420" bIns="45710" rtlCol="0">
            <a:spAutoFit/>
          </a:bodyPr>
          <a:lstStyle/>
          <a:p>
            <a:r>
              <a:rPr lang="tg-Cyrl-TJ" sz="1600" b="1" dirty="0">
                <a:latin typeface="Times New Roman Tj" pitchFamily="18" charset="-52"/>
              </a:rPr>
              <a:t>Пешниҳодҳо</a:t>
            </a:r>
            <a:endParaRPr lang="ru-RU" sz="1600" b="1" dirty="0">
              <a:latin typeface="Times New Roman Tj" pitchFamily="18" charset="-52"/>
            </a:endParaRPr>
          </a:p>
        </p:txBody>
      </p:sp>
      <p:sp>
        <p:nvSpPr>
          <p:cNvPr id="20" name="Прямоугольник 19"/>
          <p:cNvSpPr/>
          <p:nvPr/>
        </p:nvSpPr>
        <p:spPr>
          <a:xfrm>
            <a:off x="4846516" y="1612104"/>
            <a:ext cx="4213675" cy="3162401"/>
          </a:xfrm>
          <a:prstGeom prst="rect">
            <a:avLst/>
          </a:prstGeom>
        </p:spPr>
        <p:txBody>
          <a:bodyPr wrap="square" lIns="91420" tIns="45710" rIns="91420" bIns="45710">
            <a:spAutoFit/>
          </a:bodyPr>
          <a:lstStyle/>
          <a:p>
            <a:pPr marL="285680" indent="-285680" algn="just" defTabSz="914175">
              <a:buClr>
                <a:srgbClr val="70AD47"/>
              </a:buClr>
              <a:buFont typeface="Wingdings" pitchFamily="2" charset="2"/>
              <a:buChar char="ü"/>
            </a:pPr>
            <a:r>
              <a:rPr lang="az-Cyrl-AZ" dirty="0">
                <a:latin typeface="Times New Roman Tj" pitchFamily="18" charset="-52"/>
              </a:rPr>
              <a:t>Баробар намудани м</a:t>
            </a:r>
            <a:r>
              <a:rPr lang="tg-Cyrl-TJ" dirty="0">
                <a:latin typeface="Times New Roman Tj" pitchFamily="18" charset="-52"/>
              </a:rPr>
              <a:t>еъёрҳои андозҳои Тоҷикистон бо давлатҳои ҳамсоя;   </a:t>
            </a:r>
          </a:p>
          <a:p>
            <a:pPr marL="285680" indent="-285680" algn="just" defTabSz="914175">
              <a:buClr>
                <a:srgbClr val="70AD47"/>
              </a:buClr>
              <a:buFont typeface="Wingdings" pitchFamily="2" charset="2"/>
              <a:buChar char="ü"/>
            </a:pPr>
            <a:r>
              <a:rPr lang="tg-Cyrl-TJ" dirty="0">
                <a:latin typeface="Times New Roman Tj" pitchFamily="18" charset="-52"/>
              </a:rPr>
              <a:t>Миќдори меъёрњои иќтибосї дар матни Кодекси андоз кам карда шуда, њамагуна имкониятњои тафсири худсарона бартараф карда шаванд;</a:t>
            </a:r>
          </a:p>
          <a:p>
            <a:pPr marL="285680" indent="-285680" algn="just" defTabSz="914175">
              <a:buClr>
                <a:srgbClr val="70AD47"/>
              </a:buClr>
              <a:buFont typeface="Wingdings" pitchFamily="2" charset="2"/>
              <a:buChar char="ü"/>
            </a:pPr>
            <a:r>
              <a:rPr lang="az-Cyrl-AZ" dirty="0">
                <a:latin typeface="Times New Roman Tj" pitchFamily="18" charset="-52"/>
              </a:rPr>
              <a:t>Муносиб ва соддафањм кардани </a:t>
            </a:r>
            <a:r>
              <a:rPr lang="tg-Cyrl-TJ" dirty="0">
                <a:latin typeface="Times New Roman Tj" pitchFamily="18" charset="-52"/>
              </a:rPr>
              <a:t>Кодекси андоз;</a:t>
            </a:r>
          </a:p>
          <a:p>
            <a:pPr marL="285680" indent="-285680" algn="just" defTabSz="914175">
              <a:buClr>
                <a:srgbClr val="70AD47"/>
              </a:buClr>
              <a:buFont typeface="Wingdings" pitchFamily="2" charset="2"/>
              <a:buChar char="ü"/>
            </a:pPr>
            <a:r>
              <a:rPr lang="tg-Cyrl-TJ" dirty="0">
                <a:latin typeface="Times New Roman Tj" pitchFamily="18" charset="-52"/>
              </a:rPr>
              <a:t>Истифодаи технологияњои муосир барои маъмурикунонии андозӣ, аз ҷумла гузаронидани санҷишҳо ва назоратҳои андозӣ аз рӯи низоми хавфҳо бо истифода аз технологияҳои муосири автоматикии муайянкунандаи хавф.</a:t>
            </a:r>
            <a:r>
              <a:rPr lang="az-Cyrl-AZ" dirty="0">
                <a:latin typeface="Times New Roman Tj" pitchFamily="18" charset="-52"/>
              </a:rPr>
              <a:t> </a:t>
            </a:r>
            <a:endParaRPr lang="ru-RU" dirty="0">
              <a:latin typeface="Times New Roman Tj" pitchFamily="18" charset="-52"/>
            </a:endParaRPr>
          </a:p>
        </p:txBody>
      </p:sp>
    </p:spTree>
    <p:extLst>
      <p:ext uri="{BB962C8B-B14F-4D97-AF65-F5344CB8AC3E}">
        <p14:creationId xmlns:p14="http://schemas.microsoft.com/office/powerpoint/2010/main" val="3097892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25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125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1250"/>
                                        <p:tgtEl>
                                          <p:spTgt spid="16">
                                            <p:txEl>
                                              <p:pRg st="2" end="2"/>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left)">
                                      <p:cBhvr>
                                        <p:cTn id="21" dur="125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wipe(left)">
                                      <p:cBhvr>
                                        <p:cTn id="26" dur="125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wipe(left)">
                                      <p:cBhvr>
                                        <p:cTn id="31" dur="1250"/>
                                        <p:tgtEl>
                                          <p:spTgt spid="2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wipe(left)">
                                      <p:cBhvr>
                                        <p:cTn id="36" dur="125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2" name="TextBox 11"/>
          <p:cNvSpPr txBox="1"/>
          <p:nvPr/>
        </p:nvSpPr>
        <p:spPr>
          <a:xfrm>
            <a:off x="2957341" y="382524"/>
            <a:ext cx="535608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Таъсиси бизнес – инкубаторњо</a:t>
            </a:r>
            <a:endParaRPr lang="ru-RU" b="1" u="sng" dirty="0">
              <a:latin typeface="Times New Roman Tj" pitchFamily="18" charset="-52"/>
            </a:endParaRPr>
          </a:p>
        </p:txBody>
      </p:sp>
      <p:cxnSp>
        <p:nvCxnSpPr>
          <p:cNvPr id="18" name="Прямая соединительная линия 17"/>
          <p:cNvCxnSpPr/>
          <p:nvPr/>
        </p:nvCxnSpPr>
        <p:spPr>
          <a:xfrm>
            <a:off x="381676" y="938718"/>
            <a:ext cx="0" cy="660922"/>
          </a:xfrm>
          <a:prstGeom prst="line">
            <a:avLst/>
          </a:prstGeom>
          <a:noFill/>
          <a:ln w="82550" cap="flat" cmpd="sng" algn="ctr">
            <a:gradFill>
              <a:gsLst>
                <a:gs pos="0">
                  <a:srgbClr val="70AD47">
                    <a:lumMod val="75000"/>
                  </a:srgbClr>
                </a:gs>
                <a:gs pos="50000">
                  <a:srgbClr val="70AD47">
                    <a:lumMod val="60000"/>
                    <a:lumOff val="40000"/>
                  </a:srgbClr>
                </a:gs>
                <a:gs pos="100000">
                  <a:srgbClr val="70AD47">
                    <a:lumMod val="20000"/>
                    <a:lumOff val="80000"/>
                  </a:srgbClr>
                </a:gs>
              </a:gsLst>
              <a:lin ang="5400000" scaled="0"/>
            </a:gradFill>
            <a:prstDash val="solid"/>
            <a:miter lim="800000"/>
            <a:headEnd type="none"/>
          </a:ln>
          <a:effectLst/>
        </p:spPr>
      </p:cxnSp>
      <p:sp>
        <p:nvSpPr>
          <p:cNvPr id="19" name="Прямоугольник 18"/>
          <p:cNvSpPr/>
          <p:nvPr/>
        </p:nvSpPr>
        <p:spPr>
          <a:xfrm>
            <a:off x="381683" y="938723"/>
            <a:ext cx="3824563" cy="584775"/>
          </a:xfrm>
          <a:prstGeom prst="rect">
            <a:avLst/>
          </a:prstGeom>
          <a:ln>
            <a:solidFill>
              <a:srgbClr val="70AD47">
                <a:lumMod val="75000"/>
              </a:srgbClr>
            </a:solidFill>
          </a:ln>
        </p:spPr>
        <p:txBody>
          <a:bodyPr wrap="square" lIns="91420" tIns="45710" rIns="91420" bIns="45710">
            <a:spAutoFit/>
          </a:bodyPr>
          <a:lstStyle/>
          <a:p>
            <a:pPr algn="just" defTabSz="914175">
              <a:defRPr/>
            </a:pPr>
            <a:r>
              <a:rPr lang="ru-RU" sz="1600" b="1" kern="0" dirty="0">
                <a:solidFill>
                  <a:sysClr val="windowText" lastClr="000000"/>
                </a:solidFill>
                <a:latin typeface="Times New Roman" pitchFamily="18" charset="0"/>
                <a:ea typeface="Arial Unicode MS" panose="020B0604020202020204" pitchFamily="34" charset="-128"/>
                <a:cs typeface="Times New Roman" pitchFamily="18" charset="0"/>
              </a:rPr>
              <a:t>МД «</a:t>
            </a:r>
            <a:r>
              <a:rPr lang="ru-RU" sz="1600" b="1" kern="0" dirty="0" err="1">
                <a:solidFill>
                  <a:sysClr val="windowText" lastClr="000000"/>
                </a:solidFill>
                <a:latin typeface="Times New Roman" pitchFamily="18" charset="0"/>
                <a:ea typeface="Arial Unicode MS" panose="020B0604020202020204" pitchFamily="34" charset="-128"/>
                <a:cs typeface="Times New Roman" pitchFamily="18" charset="0"/>
              </a:rPr>
              <a:t>Ташаккул</a:t>
            </a:r>
            <a:r>
              <a:rPr lang="ru-RU" sz="1600" b="1" kern="0" dirty="0">
                <a:solidFill>
                  <a:sysClr val="windowText" lastClr="000000"/>
                </a:solidFill>
                <a:latin typeface="Times New Roman" pitchFamily="18" charset="0"/>
                <a:ea typeface="Arial Unicode MS" panose="020B0604020202020204" pitchFamily="34" charset="-128"/>
                <a:cs typeface="Times New Roman" pitchFamily="18" charset="0"/>
              </a:rPr>
              <a:t> </a:t>
            </a:r>
            <a:r>
              <a:rPr lang="ru-RU" sz="1600" b="1" kern="0" dirty="0" err="1">
                <a:solidFill>
                  <a:sysClr val="windowText" lastClr="000000"/>
                </a:solidFill>
                <a:latin typeface="Times New Roman" pitchFamily="18" charset="0"/>
                <a:ea typeface="Arial Unicode MS" panose="020B0604020202020204" pitchFamily="34" charset="-128"/>
                <a:cs typeface="Times New Roman" pitchFamily="18" charset="0"/>
              </a:rPr>
              <a:t>ва</a:t>
            </a:r>
            <a:r>
              <a:rPr lang="ru-RU" sz="1600" b="1" kern="0" dirty="0">
                <a:solidFill>
                  <a:sysClr val="windowText" lastClr="000000"/>
                </a:solidFill>
                <a:latin typeface="Times New Roman" pitchFamily="18" charset="0"/>
                <a:ea typeface="Arial Unicode MS" panose="020B0604020202020204" pitchFamily="34" charset="-128"/>
                <a:cs typeface="Times New Roman" pitchFamily="18" charset="0"/>
              </a:rPr>
              <a:t> </a:t>
            </a:r>
            <a:r>
              <a:rPr lang="ru-RU" sz="1600" b="1" kern="0" dirty="0" err="1">
                <a:solidFill>
                  <a:sysClr val="windowText" lastClr="000000"/>
                </a:solidFill>
                <a:latin typeface="Times New Roman" pitchFamily="18" charset="0"/>
                <a:ea typeface="Arial Unicode MS" panose="020B0604020202020204" pitchFamily="34" charset="-128"/>
                <a:cs typeface="Times New Roman" pitchFamily="18" charset="0"/>
              </a:rPr>
              <a:t>рушди</a:t>
            </a:r>
            <a:r>
              <a:rPr lang="ru-RU" sz="1600" b="1" kern="0" dirty="0">
                <a:solidFill>
                  <a:sysClr val="windowText" lastClr="000000"/>
                </a:solidFill>
                <a:latin typeface="Times New Roman" pitchFamily="18" charset="0"/>
                <a:ea typeface="Arial Unicode MS" panose="020B0604020202020204" pitchFamily="34" charset="-128"/>
                <a:cs typeface="Times New Roman" pitchFamily="18" charset="0"/>
              </a:rPr>
              <a:t> </a:t>
            </a:r>
            <a:r>
              <a:rPr lang="ru-RU" sz="1600" b="1" kern="0" dirty="0" err="1">
                <a:solidFill>
                  <a:sysClr val="windowText" lastClr="000000"/>
                </a:solidFill>
                <a:latin typeface="Times New Roman" pitchFamily="18" charset="0"/>
                <a:ea typeface="Arial Unicode MS" panose="020B0604020202020204" pitchFamily="34" charset="-128"/>
                <a:cs typeface="Times New Roman" pitchFamily="18" charset="0"/>
              </a:rPr>
              <a:t>соҳибкории</a:t>
            </a:r>
            <a:r>
              <a:rPr lang="ru-RU" sz="1600" b="1" kern="0" dirty="0">
                <a:solidFill>
                  <a:sysClr val="windowText" lastClr="000000"/>
                </a:solidFill>
                <a:latin typeface="Times New Roman" pitchFamily="18" charset="0"/>
                <a:ea typeface="Arial Unicode MS" panose="020B0604020202020204" pitchFamily="34" charset="-128"/>
                <a:cs typeface="Times New Roman" pitchFamily="18" charset="0"/>
              </a:rPr>
              <a:t> </a:t>
            </a:r>
            <a:r>
              <a:rPr lang="ru-RU" sz="1600" b="1" kern="0" dirty="0" err="1">
                <a:solidFill>
                  <a:sysClr val="windowText" lastClr="000000"/>
                </a:solidFill>
                <a:latin typeface="Times New Roman" pitchFamily="18" charset="0"/>
                <a:ea typeface="Arial Unicode MS" panose="020B0604020202020204" pitchFamily="34" charset="-128"/>
                <a:cs typeface="Times New Roman" pitchFamily="18" charset="0"/>
              </a:rPr>
              <a:t>Тоҷикистон</a:t>
            </a:r>
            <a:r>
              <a:rPr lang="ru-RU" sz="1600" b="1" kern="0" dirty="0">
                <a:solidFill>
                  <a:sysClr val="windowText" lastClr="000000"/>
                </a:solidFill>
                <a:latin typeface="Times New Roman" pitchFamily="18" charset="0"/>
                <a:ea typeface="Arial Unicode MS" panose="020B0604020202020204" pitchFamily="34" charset="-128"/>
                <a:cs typeface="Times New Roman" pitchFamily="18" charset="0"/>
              </a:rPr>
              <a:t>» </a:t>
            </a:r>
            <a:endParaRPr lang="ru-RU" sz="1600" kern="0" dirty="0">
              <a:solidFill>
                <a:sysClr val="windowText" lastClr="000000"/>
              </a:solidFill>
              <a:latin typeface="Times New Roman" pitchFamily="18" charset="0"/>
              <a:cs typeface="Times New Roman" pitchFamily="18" charset="0"/>
            </a:endParaRPr>
          </a:p>
        </p:txBody>
      </p:sp>
      <p:sp>
        <p:nvSpPr>
          <p:cNvPr id="21" name="Content Placeholder 10">
            <a:extLst>
              <a:ext uri="{FF2B5EF4-FFF2-40B4-BE49-F238E27FC236}">
                <a16:creationId xmlns:a16="http://schemas.microsoft.com/office/drawing/2014/main" id="{2F17C81F-7461-4A12-AEE2-5900ADC1296B}"/>
              </a:ext>
            </a:extLst>
          </p:cNvPr>
          <p:cNvSpPr txBox="1">
            <a:spLocks/>
          </p:cNvSpPr>
          <p:nvPr/>
        </p:nvSpPr>
        <p:spPr>
          <a:xfrm>
            <a:off x="381676" y="1599640"/>
            <a:ext cx="3824564" cy="3124760"/>
          </a:xfrm>
          <a:prstGeom prst="rect">
            <a:avLst/>
          </a:prstGeom>
          <a:ln>
            <a:solidFill>
              <a:srgbClr val="70AD47">
                <a:lumMod val="75000"/>
              </a:srgbClr>
            </a:solidFill>
          </a:ln>
        </p:spPr>
        <p:txBody>
          <a:bodyPr vert="horz" lIns="91420" tIns="45710" rIns="91420" bIns="4571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4106">
              <a:lnSpc>
                <a:spcPct val="100000"/>
              </a:lnSpc>
              <a:spcBef>
                <a:spcPts val="0"/>
              </a:spcBef>
              <a:spcAft>
                <a:spcPts val="300"/>
              </a:spcAft>
              <a:buClr>
                <a:sysClr val="windowText" lastClr="000000"/>
              </a:buClr>
              <a:buFont typeface="Wingdings" pitchFamily="2" charset="2"/>
              <a:buChar char="ü"/>
              <a:defRPr/>
            </a:pPr>
            <a:r>
              <a:rPr lang="ru-RU" sz="1600" dirty="0" err="1">
                <a:solidFill>
                  <a:sysClr val="windowText" lastClr="000000"/>
                </a:solidFill>
                <a:latin typeface="Times New Roman" pitchFamily="18" charset="0"/>
                <a:cs typeface="Times New Roman" pitchFamily="18" charset="0"/>
              </a:rPr>
              <a:t>Бо</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қарори</a:t>
            </a:r>
            <a:r>
              <a:rPr lang="ru-RU" sz="1600" dirty="0">
                <a:solidFill>
                  <a:sysClr val="windowText" lastClr="000000"/>
                </a:solidFill>
                <a:latin typeface="Times New Roman" pitchFamily="18" charset="0"/>
                <a:cs typeface="Times New Roman" pitchFamily="18" charset="0"/>
              </a:rPr>
              <a:t> ҲҶТ аз 31.12.2018 №624 </a:t>
            </a:r>
            <a:r>
              <a:rPr lang="ru-RU" sz="1600" dirty="0" err="1">
                <a:solidFill>
                  <a:sysClr val="windowText" lastClr="000000"/>
                </a:solidFill>
                <a:latin typeface="Times New Roman" pitchFamily="18" charset="0"/>
                <a:cs typeface="Times New Roman" pitchFamily="18" charset="0"/>
              </a:rPr>
              <a:t>таъсис</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дода</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шуд</a:t>
            </a:r>
            <a:r>
              <a:rPr lang="ru-RU" sz="1600" dirty="0">
                <a:solidFill>
                  <a:sysClr val="windowText" lastClr="000000"/>
                </a:solidFill>
                <a:latin typeface="Times New Roman" pitchFamily="18" charset="0"/>
                <a:cs typeface="Times New Roman" pitchFamily="18" charset="0"/>
              </a:rPr>
              <a:t>;</a:t>
            </a:r>
          </a:p>
          <a:p>
            <a:pPr algn="just" defTabSz="914106">
              <a:lnSpc>
                <a:spcPct val="100000"/>
              </a:lnSpc>
              <a:spcBef>
                <a:spcPts val="0"/>
              </a:spcBef>
              <a:spcAft>
                <a:spcPts val="300"/>
              </a:spcAft>
              <a:buClr>
                <a:sysClr val="windowText" lastClr="000000"/>
              </a:buClr>
              <a:buFont typeface="Wingdings" pitchFamily="2" charset="2"/>
              <a:buChar char="ü"/>
              <a:defRPr/>
            </a:pPr>
            <a:r>
              <a:rPr lang="ru-RU" sz="1600" dirty="0" err="1">
                <a:solidFill>
                  <a:sysClr val="windowText" lastClr="000000"/>
                </a:solidFill>
                <a:latin typeface="Times New Roman" pitchFamily="18" charset="0"/>
                <a:cs typeface="Times New Roman" pitchFamily="18" charset="0"/>
              </a:rPr>
              <a:t>Оиннома</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сохтор</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ва</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нақшаи</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идоракунии</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муассиса</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бо</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қарори</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Раиси</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Кумита</a:t>
            </a:r>
            <a:r>
              <a:rPr lang="ru-RU" sz="1600" dirty="0">
                <a:solidFill>
                  <a:sysClr val="windowText" lastClr="000000"/>
                </a:solidFill>
                <a:latin typeface="Times New Roman" pitchFamily="18" charset="0"/>
                <a:cs typeface="Times New Roman" pitchFamily="18" charset="0"/>
              </a:rPr>
              <a:t> аз 14.02.2019  </a:t>
            </a:r>
            <a:r>
              <a:rPr lang="ru-RU" sz="1600" dirty="0" err="1">
                <a:solidFill>
                  <a:sysClr val="windowText" lastClr="000000"/>
                </a:solidFill>
                <a:latin typeface="Times New Roman" pitchFamily="18" charset="0"/>
                <a:cs typeface="Times New Roman" pitchFamily="18" charset="0"/>
              </a:rPr>
              <a:t>тасдиқ</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шуд</a:t>
            </a:r>
            <a:r>
              <a:rPr lang="ru-RU" sz="1600" dirty="0">
                <a:solidFill>
                  <a:sysClr val="windowText" lastClr="000000"/>
                </a:solidFill>
                <a:latin typeface="Times New Roman" pitchFamily="18" charset="0"/>
                <a:cs typeface="Times New Roman" pitchFamily="18" charset="0"/>
              </a:rPr>
              <a:t>; </a:t>
            </a:r>
          </a:p>
          <a:p>
            <a:pPr algn="just" defTabSz="914106">
              <a:lnSpc>
                <a:spcPct val="100000"/>
              </a:lnSpc>
              <a:spcBef>
                <a:spcPts val="0"/>
              </a:spcBef>
              <a:spcAft>
                <a:spcPts val="300"/>
              </a:spcAft>
              <a:buClr>
                <a:sysClr val="windowText" lastClr="000000"/>
              </a:buClr>
              <a:buFont typeface="Wingdings" pitchFamily="2" charset="2"/>
              <a:buChar char="ü"/>
              <a:defRPr/>
            </a:pPr>
            <a:r>
              <a:rPr lang="ru-RU" sz="1600" dirty="0" err="1">
                <a:solidFill>
                  <a:sysClr val="windowText" lastClr="000000"/>
                </a:solidFill>
                <a:latin typeface="Times New Roman" pitchFamily="18" charset="0"/>
                <a:cs typeface="Times New Roman" pitchFamily="18" charset="0"/>
              </a:rPr>
              <a:t>Бахшҳо</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ва</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шуъбаҳои</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муассиса</a:t>
            </a:r>
            <a:r>
              <a:rPr lang="ru-RU" sz="1600" dirty="0">
                <a:solidFill>
                  <a:sysClr val="windowText" lastClr="000000"/>
                </a:solidFill>
                <a:latin typeface="Times New Roman" pitchFamily="18" charset="0"/>
                <a:cs typeface="Times New Roman" pitchFamily="18" charset="0"/>
              </a:rPr>
              <a:t> дар </a:t>
            </a:r>
            <a:r>
              <a:rPr lang="ru-RU" sz="1600" dirty="0" err="1">
                <a:solidFill>
                  <a:sysClr val="windowText" lastClr="000000"/>
                </a:solidFill>
                <a:latin typeface="Times New Roman" pitchFamily="18" charset="0"/>
                <a:cs typeface="Times New Roman" pitchFamily="18" charset="0"/>
              </a:rPr>
              <a:t>шаҳрҳои</a:t>
            </a:r>
            <a:r>
              <a:rPr lang="ru-RU" sz="1600" dirty="0">
                <a:solidFill>
                  <a:sysClr val="windowText" lastClr="000000"/>
                </a:solidFill>
                <a:latin typeface="Times New Roman" pitchFamily="18" charset="0"/>
                <a:cs typeface="Times New Roman" pitchFamily="18" charset="0"/>
              </a:rPr>
              <a:t> Душанбе, </a:t>
            </a:r>
            <a:r>
              <a:rPr lang="ru-RU" sz="1600" dirty="0" err="1">
                <a:solidFill>
                  <a:sysClr val="windowText" lastClr="000000"/>
                </a:solidFill>
                <a:latin typeface="Times New Roman" pitchFamily="18" charset="0"/>
                <a:cs typeface="Times New Roman" pitchFamily="18" charset="0"/>
              </a:rPr>
              <a:t>Бохтар</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Кулоб</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Хуҷанд</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ва</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Хоруғ</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ташкил</a:t>
            </a:r>
            <a:r>
              <a:rPr lang="ru-RU" sz="1600" dirty="0">
                <a:solidFill>
                  <a:sysClr val="windowText" lastClr="000000"/>
                </a:solidFill>
                <a:latin typeface="Times New Roman" pitchFamily="18" charset="0"/>
                <a:cs typeface="Times New Roman" pitchFamily="18" charset="0"/>
              </a:rPr>
              <a:t> </a:t>
            </a:r>
            <a:r>
              <a:rPr lang="ru-RU" sz="1600" dirty="0" err="1">
                <a:solidFill>
                  <a:sysClr val="windowText" lastClr="000000"/>
                </a:solidFill>
                <a:latin typeface="Times New Roman" pitchFamily="18" charset="0"/>
                <a:cs typeface="Times New Roman" pitchFamily="18" charset="0"/>
              </a:rPr>
              <a:t>шуд</a:t>
            </a:r>
            <a:endParaRPr lang="ru-RU" sz="1600" dirty="0">
              <a:solidFill>
                <a:sysClr val="windowText" lastClr="000000"/>
              </a:solidFill>
              <a:latin typeface="Times New Roman" pitchFamily="18" charset="0"/>
              <a:cs typeface="Times New Roman" pitchFamily="18" charset="0"/>
            </a:endParaRPr>
          </a:p>
        </p:txBody>
      </p:sp>
      <p:pic>
        <p:nvPicPr>
          <p:cNvPr id="2050" name="Picture 2" descr="C:\Users\Pirumsho\Desktop\91159768_2270443486591983_615645048480360038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441" y="536397"/>
            <a:ext cx="2491740" cy="2491740"/>
          </a:xfrm>
          <a:prstGeom prst="roundRect">
            <a:avLst/>
          </a:prstGeom>
          <a:noFill/>
          <a:extLst>
            <a:ext uri="{909E8E84-426E-40DD-AFC4-6F175D3DCCD1}">
              <a14:hiddenFill xmlns:a14="http://schemas.microsoft.com/office/drawing/2010/main">
                <a:solidFill>
                  <a:srgbClr val="FFFFFF"/>
                </a:solidFill>
              </a14:hiddenFill>
            </a:ext>
          </a:extLst>
        </p:spPr>
      </p:pic>
      <p:pic>
        <p:nvPicPr>
          <p:cNvPr id="2051" name="Picture 3" descr="C:\Users\Pirumsho\Desktop\91341108_2270443223258676_337785048676486348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4210" y="724418"/>
            <a:ext cx="2228037" cy="2228037"/>
          </a:xfrm>
          <a:prstGeom prst="round2DiagRect">
            <a:avLst/>
          </a:prstGeom>
          <a:noFill/>
          <a:extLst>
            <a:ext uri="{909E8E84-426E-40DD-AFC4-6F175D3DCCD1}">
              <a14:hiddenFill xmlns:a14="http://schemas.microsoft.com/office/drawing/2010/main">
                <a:solidFill>
                  <a:srgbClr val="FFFFFF"/>
                </a:solidFill>
              </a14:hiddenFill>
            </a:ext>
          </a:extLst>
        </p:spPr>
      </p:pic>
      <p:pic>
        <p:nvPicPr>
          <p:cNvPr id="2052" name="Picture 4" descr="C:\Users\Pirumsho\Desktop\91147038_2270443373258661_667178996124457369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328403" y="2952462"/>
            <a:ext cx="4556518" cy="2400299"/>
          </a:xfrm>
          <a:prstGeom prst="stripedRightArrow">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15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750"/>
                                        <p:tgtEl>
                                          <p:spTgt spid="19"/>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750"/>
                                        <p:tgtEl>
                                          <p:spTgt spid="21">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wipe(down)">
                                      <p:cBhvr>
                                        <p:cTn id="20" dur="750"/>
                                        <p:tgtEl>
                                          <p:spTgt spid="2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wipe(down)">
                                      <p:cBhvr>
                                        <p:cTn id="25" dur="750"/>
                                        <p:tgtEl>
                                          <p:spTgt spid="2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wipe(down)">
                                      <p:cBhvr>
                                        <p:cTn id="30" dur="75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2" name="TextBox 11"/>
          <p:cNvSpPr txBox="1"/>
          <p:nvPr/>
        </p:nvSpPr>
        <p:spPr>
          <a:xfrm>
            <a:off x="2957341" y="269652"/>
            <a:ext cx="535608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Дастрасї ба воситањои молиявї</a:t>
            </a:r>
            <a:endParaRPr lang="ru-RU" b="1" u="sng" dirty="0">
              <a:latin typeface="Times New Roman Tj" pitchFamily="18" charset="-52"/>
            </a:endParaRPr>
          </a:p>
        </p:txBody>
      </p:sp>
      <p:sp>
        <p:nvSpPr>
          <p:cNvPr id="2" name="TextBox 1"/>
          <p:cNvSpPr txBox="1"/>
          <p:nvPr/>
        </p:nvSpPr>
        <p:spPr>
          <a:xfrm>
            <a:off x="802692" y="577421"/>
            <a:ext cx="4309300" cy="677106"/>
          </a:xfrm>
          <a:prstGeom prst="rect">
            <a:avLst/>
          </a:prstGeom>
          <a:noFill/>
        </p:spPr>
        <p:txBody>
          <a:bodyPr wrap="square" lIns="91420" tIns="45710" rIns="91420" bIns="45710" rtlCol="0">
            <a:spAutoFit/>
          </a:bodyPr>
          <a:lstStyle/>
          <a:p>
            <a:pPr algn="ctr"/>
            <a:r>
              <a:rPr lang="tg-Cyrl-TJ" sz="1200" dirty="0">
                <a:latin typeface="Times New Roman Tj" pitchFamily="18" charset="-52"/>
              </a:rPr>
              <a:t>Ќарзњои</a:t>
            </a:r>
            <a:r>
              <a:rPr lang="en-US" sz="1200" dirty="0">
                <a:latin typeface="Times New Roman Tj" pitchFamily="18" charset="-52"/>
              </a:rPr>
              <a:t> </a:t>
            </a:r>
            <a:r>
              <a:rPr lang="ru-RU" sz="1200" dirty="0" err="1">
                <a:latin typeface="Times New Roman Tj" pitchFamily="18" charset="-52"/>
              </a:rPr>
              <a:t>низоми</a:t>
            </a:r>
            <a:r>
              <a:rPr lang="ru-RU" sz="1200" dirty="0">
                <a:latin typeface="Times New Roman Tj" pitchFamily="18" charset="-52"/>
              </a:rPr>
              <a:t> </a:t>
            </a:r>
            <a:r>
              <a:rPr lang="ru-RU" sz="1200" dirty="0" err="1">
                <a:latin typeface="Times New Roman Tj" pitchFamily="18" charset="-52"/>
              </a:rPr>
              <a:t>бонк</a:t>
            </a:r>
            <a:r>
              <a:rPr lang="tg-Cyrl-TJ" sz="1200" dirty="0">
                <a:latin typeface="Times New Roman Tj" pitchFamily="18" charset="-52"/>
              </a:rPr>
              <a:t>ӣ</a:t>
            </a:r>
            <a:r>
              <a:rPr lang="ru-RU" sz="1200" dirty="0">
                <a:latin typeface="Times New Roman Tj" pitchFamily="18" charset="-52"/>
              </a:rPr>
              <a:t> </a:t>
            </a:r>
            <a:r>
              <a:rPr lang="tg-Cyrl-TJ" sz="1200" dirty="0">
                <a:latin typeface="Times New Roman Tj" pitchFamily="18" charset="-52"/>
              </a:rPr>
              <a:t>дар љумњурї ва минтаќањои он (солњои 2014 – 2019, млрд.сомонї)</a:t>
            </a:r>
            <a:endParaRPr lang="ru-RU" sz="1200" dirty="0">
              <a:latin typeface="Times New Roman Tj" pitchFamily="18" charset="-52"/>
            </a:endParaRPr>
          </a:p>
          <a:p>
            <a:endParaRPr lang="ru-RU"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418" y="1226820"/>
            <a:ext cx="4241582" cy="36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896041" y="577421"/>
            <a:ext cx="4309300" cy="677106"/>
          </a:xfrm>
          <a:prstGeom prst="rect">
            <a:avLst/>
          </a:prstGeom>
          <a:noFill/>
        </p:spPr>
        <p:txBody>
          <a:bodyPr wrap="square" lIns="91420" tIns="45710" rIns="91420" bIns="45710" rtlCol="0">
            <a:spAutoFit/>
          </a:bodyPr>
          <a:lstStyle/>
          <a:p>
            <a:pPr algn="ctr"/>
            <a:r>
              <a:rPr lang="tg-Cyrl-TJ" sz="1200" dirty="0">
                <a:latin typeface="Times New Roman Tj" pitchFamily="18" charset="-52"/>
              </a:rPr>
              <a:t>Ќарзњои</a:t>
            </a:r>
            <a:r>
              <a:rPr lang="en-US" sz="1200" dirty="0">
                <a:latin typeface="Times New Roman Tj" pitchFamily="18" charset="-52"/>
              </a:rPr>
              <a:t> </a:t>
            </a:r>
            <a:r>
              <a:rPr lang="ru-RU" sz="1200" dirty="0" err="1">
                <a:latin typeface="Times New Roman Tj" pitchFamily="18" charset="-52"/>
              </a:rPr>
              <a:t>низоми</a:t>
            </a:r>
            <a:r>
              <a:rPr lang="ru-RU" sz="1200" dirty="0">
                <a:latin typeface="Times New Roman Tj" pitchFamily="18" charset="-52"/>
              </a:rPr>
              <a:t> </a:t>
            </a:r>
            <a:r>
              <a:rPr lang="ru-RU" sz="1200" dirty="0" err="1">
                <a:latin typeface="Times New Roman Tj" pitchFamily="18" charset="-52"/>
              </a:rPr>
              <a:t>бонк</a:t>
            </a:r>
            <a:r>
              <a:rPr lang="tg-Cyrl-TJ" sz="1200" dirty="0">
                <a:latin typeface="Times New Roman Tj" pitchFamily="18" charset="-52"/>
              </a:rPr>
              <a:t>ӣ аз рӯи соҳаҳо </a:t>
            </a:r>
          </a:p>
          <a:p>
            <a:pPr algn="ctr"/>
            <a:r>
              <a:rPr lang="tg-Cyrl-TJ" sz="1200" dirty="0">
                <a:latin typeface="Times New Roman Tj" pitchFamily="18" charset="-52"/>
              </a:rPr>
              <a:t>(соли 2019, фоиз аз ҳаҷми умумӣ)</a:t>
            </a:r>
            <a:endParaRPr lang="ru-RU" sz="1200" dirty="0">
              <a:latin typeface="Times New Roman Tj" pitchFamily="18" charset="-52"/>
            </a:endParaRPr>
          </a:p>
          <a:p>
            <a:endParaRPr lang="ru-RU"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2" y="1213192"/>
            <a:ext cx="4679883" cy="370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651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2" name="TextBox 11"/>
          <p:cNvSpPr txBox="1"/>
          <p:nvPr/>
        </p:nvSpPr>
        <p:spPr>
          <a:xfrm>
            <a:off x="2957341" y="269652"/>
            <a:ext cx="535608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Қарзњои имтиёзноки давлатӣ (аз ҳисоби ФДС) </a:t>
            </a:r>
            <a:endParaRPr lang="ru-RU" b="1" u="sng" dirty="0">
              <a:latin typeface="Times New Roman Tj" pitchFamily="18" charset="-52"/>
            </a:endParaRPr>
          </a:p>
        </p:txBody>
      </p:sp>
      <p:sp>
        <p:nvSpPr>
          <p:cNvPr id="2" name="TextBox 1"/>
          <p:cNvSpPr txBox="1"/>
          <p:nvPr/>
        </p:nvSpPr>
        <p:spPr>
          <a:xfrm>
            <a:off x="653419" y="724416"/>
            <a:ext cx="4309300" cy="677106"/>
          </a:xfrm>
          <a:prstGeom prst="rect">
            <a:avLst/>
          </a:prstGeom>
          <a:noFill/>
        </p:spPr>
        <p:txBody>
          <a:bodyPr wrap="square" lIns="91420" tIns="45710" rIns="91420" bIns="45710" rtlCol="0">
            <a:spAutoFit/>
          </a:bodyPr>
          <a:lstStyle/>
          <a:p>
            <a:pPr algn="ctr"/>
            <a:r>
              <a:rPr lang="tg-Cyrl-TJ" sz="1200" dirty="0">
                <a:latin typeface="Times New Roman Tj" pitchFamily="18" charset="-52"/>
              </a:rPr>
              <a:t>Ќарзњои</a:t>
            </a:r>
            <a:r>
              <a:rPr lang="en-US" sz="1200" dirty="0">
                <a:latin typeface="Times New Roman Tj" pitchFamily="18" charset="-52"/>
              </a:rPr>
              <a:t> </a:t>
            </a:r>
            <a:r>
              <a:rPr lang="tg-Cyrl-TJ" sz="1200" dirty="0">
                <a:latin typeface="Times New Roman Tj" pitchFamily="18" charset="-52"/>
              </a:rPr>
              <a:t>имтиёзноки давлатӣ дар љумњурї </a:t>
            </a:r>
          </a:p>
          <a:p>
            <a:pPr algn="ctr"/>
            <a:r>
              <a:rPr lang="tg-Cyrl-TJ" sz="1200" dirty="0">
                <a:latin typeface="Times New Roman Tj" pitchFamily="18" charset="-52"/>
              </a:rPr>
              <a:t>(солњои 2013 - 2019)</a:t>
            </a:r>
            <a:endParaRPr lang="ru-RU" sz="1200" dirty="0">
              <a:latin typeface="Times New Roman Tj" pitchFamily="18" charset="-52"/>
            </a:endParaRPr>
          </a:p>
          <a:p>
            <a:endParaRPr lang="ru-RU" dirty="0"/>
          </a:p>
        </p:txBody>
      </p:sp>
      <p:sp>
        <p:nvSpPr>
          <p:cNvPr id="20" name="TextBox 19"/>
          <p:cNvSpPr txBox="1"/>
          <p:nvPr/>
        </p:nvSpPr>
        <p:spPr>
          <a:xfrm>
            <a:off x="4896041" y="638381"/>
            <a:ext cx="4309300" cy="677106"/>
          </a:xfrm>
          <a:prstGeom prst="rect">
            <a:avLst/>
          </a:prstGeom>
          <a:noFill/>
        </p:spPr>
        <p:txBody>
          <a:bodyPr wrap="square" lIns="91420" tIns="45710" rIns="91420" bIns="45710" rtlCol="0">
            <a:spAutoFit/>
          </a:bodyPr>
          <a:lstStyle/>
          <a:p>
            <a:pPr algn="ctr"/>
            <a:r>
              <a:rPr lang="tg-Cyrl-TJ" sz="1200" dirty="0">
                <a:latin typeface="Times New Roman Tj" pitchFamily="18" charset="-52"/>
              </a:rPr>
              <a:t>Ќарзњои</a:t>
            </a:r>
            <a:r>
              <a:rPr lang="en-US" sz="1200" dirty="0">
                <a:latin typeface="Times New Roman Tj" pitchFamily="18" charset="-52"/>
              </a:rPr>
              <a:t> </a:t>
            </a:r>
            <a:r>
              <a:rPr lang="tg-Cyrl-TJ" sz="1200" dirty="0">
                <a:latin typeface="Times New Roman Tj" pitchFamily="18" charset="-52"/>
              </a:rPr>
              <a:t>имтиёзноки давлатӣ аз рӯи минтақаҳо </a:t>
            </a:r>
          </a:p>
          <a:p>
            <a:pPr algn="ctr"/>
            <a:r>
              <a:rPr lang="tg-Cyrl-TJ" sz="1200" dirty="0">
                <a:latin typeface="Times New Roman Tj" pitchFamily="18" charset="-52"/>
              </a:rPr>
              <a:t>(солҳои 2013-2019)</a:t>
            </a:r>
            <a:endParaRPr lang="ru-RU" sz="1200" dirty="0">
              <a:latin typeface="Times New Roman Tj" pitchFamily="18" charset="-52"/>
            </a:endParaRPr>
          </a:p>
          <a:p>
            <a:endParaRPr lang="ru-R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5" y="1246848"/>
            <a:ext cx="4362005" cy="360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753" y="1246841"/>
            <a:ext cx="4272615" cy="346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716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2" name="TextBox 11"/>
          <p:cNvSpPr txBox="1"/>
          <p:nvPr/>
        </p:nvSpPr>
        <p:spPr>
          <a:xfrm>
            <a:off x="2957341" y="382524"/>
            <a:ext cx="535608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3.2</a:t>
            </a:r>
            <a:r>
              <a:rPr lang="en-US" b="1" u="sng" dirty="0">
                <a:latin typeface="Times New Roman Tj" pitchFamily="18" charset="-52"/>
              </a:rPr>
              <a:t> </a:t>
            </a:r>
            <a:r>
              <a:rPr lang="tg-Cyrl-TJ" b="1" u="sng" dirty="0">
                <a:latin typeface="Times New Roman Tj" pitchFamily="18" charset="-52"/>
              </a:rPr>
              <a:t>Шарикии давлат ва бахши хусусӣ</a:t>
            </a:r>
            <a:endParaRPr lang="ru-RU" b="1" u="sng" dirty="0">
              <a:latin typeface="Times New Roman Tj" pitchFamily="18" charset="-52"/>
            </a:endParaRPr>
          </a:p>
        </p:txBody>
      </p:sp>
      <p:graphicFrame>
        <p:nvGraphicFramePr>
          <p:cNvPr id="5" name="Схема 4"/>
          <p:cNvGraphicFramePr/>
          <p:nvPr>
            <p:extLst>
              <p:ext uri="{D42A27DB-BD31-4B8C-83A1-F6EECF244321}">
                <p14:modId xmlns:p14="http://schemas.microsoft.com/office/powerpoint/2010/main" val="3686700150"/>
              </p:ext>
            </p:extLst>
          </p:nvPr>
        </p:nvGraphicFramePr>
        <p:xfrm>
          <a:off x="275278" y="1333500"/>
          <a:ext cx="8746802" cy="3622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Прямоугольник с двумя скругленными соседними углами 18"/>
          <p:cNvSpPr/>
          <p:nvPr/>
        </p:nvSpPr>
        <p:spPr>
          <a:xfrm>
            <a:off x="7139960" y="3954780"/>
            <a:ext cx="1988821" cy="1074420"/>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91420" tIns="45710" rIns="91420" bIns="45710" rtlCol="0" anchor="ctr"/>
          <a:lstStyle/>
          <a:p>
            <a:pPr marL="285680" indent="-285680">
              <a:buFontTx/>
              <a:buChar char="-"/>
            </a:pPr>
            <a:r>
              <a:rPr lang="tg-Cyrl-TJ" sz="1100" dirty="0">
                <a:latin typeface="Times New Roman Tj" pitchFamily="18" charset="-52"/>
              </a:rPr>
              <a:t>5 лоиҳа</a:t>
            </a:r>
          </a:p>
          <a:p>
            <a:pPr marL="285680" indent="-285680">
              <a:buFontTx/>
              <a:buChar char="-"/>
            </a:pPr>
            <a:r>
              <a:rPr lang="en-US" sz="1100" dirty="0"/>
              <a:t>TJS </a:t>
            </a:r>
            <a:r>
              <a:rPr lang="tg-Cyrl-TJ" sz="1100" dirty="0">
                <a:latin typeface="Times New Roman Tj" pitchFamily="18" charset="-52"/>
              </a:rPr>
              <a:t>276,5 млн.</a:t>
            </a:r>
            <a:endParaRPr lang="en-US" sz="1100" dirty="0">
              <a:latin typeface="Times New Roman Tj" pitchFamily="18" charset="-52"/>
            </a:endParaRPr>
          </a:p>
          <a:p>
            <a:pPr marL="285680" indent="-285680">
              <a:buFontTx/>
              <a:buChar char="-"/>
            </a:pPr>
            <a:r>
              <a:rPr lang="en-US" sz="1100" dirty="0">
                <a:latin typeface="Times New Roman Tj" pitchFamily="18" charset="-52"/>
              </a:rPr>
              <a:t>5 </a:t>
            </a:r>
            <a:r>
              <a:rPr lang="tg-Cyrl-TJ" sz="1100" dirty="0">
                <a:latin typeface="Times New Roman Tj" pitchFamily="18" charset="-52"/>
              </a:rPr>
              <a:t>соҳа (маориф, энергетика, тандурустӣ, нақлиёт         ва об)</a:t>
            </a:r>
            <a:endParaRPr lang="ru-RU" sz="1100" dirty="0">
              <a:latin typeface="Times New Roman Tj" pitchFamily="18" charset="-52"/>
            </a:endParaRPr>
          </a:p>
        </p:txBody>
      </p:sp>
      <p:sp>
        <p:nvSpPr>
          <p:cNvPr id="20" name="TextBox 19"/>
          <p:cNvSpPr txBox="1"/>
          <p:nvPr/>
        </p:nvSpPr>
        <p:spPr>
          <a:xfrm>
            <a:off x="1031560" y="724421"/>
            <a:ext cx="4142420" cy="523200"/>
          </a:xfrm>
          <a:prstGeom prst="rect">
            <a:avLst/>
          </a:prstGeom>
          <a:noFill/>
        </p:spPr>
        <p:txBody>
          <a:bodyPr wrap="square" lIns="91420" tIns="45710" rIns="91420" bIns="45710" rtlCol="0">
            <a:spAutoFit/>
          </a:bodyPr>
          <a:lstStyle/>
          <a:p>
            <a:r>
              <a:rPr lang="tg-Cyrl-TJ" dirty="0">
                <a:latin typeface="Times New Roman Tj" pitchFamily="18" charset="-52"/>
              </a:rPr>
              <a:t>Раванди татбиқи лоиҳаҳои Шарикии давлат ва бахши хусусӣ дар Тоҷикистон (солҳои 2013-2019)</a:t>
            </a:r>
            <a:endParaRPr lang="ru-RU" dirty="0">
              <a:latin typeface="Times New Roman Tj" pitchFamily="18" charset="-52"/>
            </a:endParaRPr>
          </a:p>
        </p:txBody>
      </p:sp>
      <p:sp>
        <p:nvSpPr>
          <p:cNvPr id="22" name="Подзаголовок 2"/>
          <p:cNvSpPr txBox="1">
            <a:spLocks/>
          </p:cNvSpPr>
          <p:nvPr/>
        </p:nvSpPr>
        <p:spPr>
          <a:xfrm>
            <a:off x="182881" y="147973"/>
            <a:ext cx="3070860" cy="393302"/>
          </a:xfrm>
          <a:prstGeom prst="rect">
            <a:avLst/>
          </a:prstGeom>
        </p:spPr>
        <p:txBody>
          <a:bodyPr lIns="68565" tIns="34289" rIns="68565" bIns="34289">
            <a:normAutofit fontScale="25000" lnSpcReduction="20000"/>
          </a:bodyPr>
          <a:lstStyle>
            <a:lvl1pPr marL="0" indent="0" algn="ctr" defTabSz="685766" rtl="0" eaLnBrk="1" latinLnBrk="0" hangingPunct="1">
              <a:lnSpc>
                <a:spcPct val="90000"/>
              </a:lnSpc>
              <a:spcBef>
                <a:spcPts val="750"/>
              </a:spcBef>
              <a:buFont typeface="Arial" panose="020B0604020202020204" pitchFamily="34" charset="0"/>
              <a:buNone/>
              <a:defRPr sz="1800" kern="1200">
                <a:solidFill>
                  <a:schemeClr val="tx1"/>
                </a:solidFill>
                <a:latin typeface="+mn-lt"/>
                <a:ea typeface="Open Sans Light" panose="020B0306030504020204" pitchFamily="34" charset="0"/>
                <a:cs typeface="Open Sans Light" panose="020B0306030504020204" pitchFamily="34" charset="0"/>
              </a:defRPr>
            </a:lvl1pPr>
            <a:lvl2pPr marL="342900" indent="0" algn="ctr"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Open Sans Light" panose="020B0306030504020204" pitchFamily="34" charset="0"/>
                <a:cs typeface="Open Sans Light" panose="020B0306030504020204" pitchFamily="34" charset="0"/>
              </a:defRPr>
            </a:lvl2pPr>
            <a:lvl3pPr marL="685800" indent="0" algn="ctr"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Open Sans Light" panose="020B0306030504020204" pitchFamily="34" charset="0"/>
                <a:cs typeface="Open Sans Light" panose="020B0306030504020204" pitchFamily="34" charset="0"/>
              </a:defRPr>
            </a:lvl3pPr>
            <a:lvl4pPr marL="10287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Open Sans Light" panose="020B0306030504020204" pitchFamily="34" charset="0"/>
                <a:cs typeface="Open Sans Light" panose="020B0306030504020204" pitchFamily="34" charset="0"/>
              </a:defRPr>
            </a:lvl4pPr>
            <a:lvl5pPr marL="13716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Open Sans Light" panose="020B0306030504020204" pitchFamily="34" charset="0"/>
                <a:cs typeface="Open Sans Light" panose="020B0306030504020204" pitchFamily="34" charset="0"/>
              </a:defRPr>
            </a:lvl5pPr>
            <a:lvl6pPr marL="17145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ru-RU" sz="5600" b="1" dirty="0">
                <a:latin typeface="Times New Roman Tj" pitchFamily="18" charset="-52"/>
              </a:rPr>
              <a:t>Б.3. </a:t>
            </a:r>
            <a:r>
              <a:rPr lang="tg-Cyrl-TJ" sz="5600" b="1" dirty="0">
                <a:latin typeface="Times New Roman Tj" pitchFamily="18" charset="-52"/>
              </a:rPr>
              <a:t>Вазъи шарикии давлат ва бахши хусусӣ дар Тољикистон</a:t>
            </a:r>
            <a:endParaRPr lang="ru-RU" sz="5600" b="1" dirty="0">
              <a:latin typeface="Times New Roman Tj" pitchFamily="18" charset="-52"/>
            </a:endParaRPr>
          </a:p>
          <a:p>
            <a:pPr algn="l"/>
            <a:endParaRPr lang="ru-RU" sz="2400" b="1" dirty="0">
              <a:latin typeface="Times New Roman Tj" pitchFamily="18" charset="-52"/>
            </a:endParaRPr>
          </a:p>
          <a:p>
            <a:endParaRPr lang="ru-RU" sz="2100" dirty="0">
              <a:solidFill>
                <a:schemeClr val="accent2">
                  <a:lumMod val="75000"/>
                </a:schemeClr>
              </a:solidFill>
            </a:endParaRPr>
          </a:p>
        </p:txBody>
      </p:sp>
    </p:spTree>
    <p:extLst>
      <p:ext uri="{BB962C8B-B14F-4D97-AF65-F5344CB8AC3E}">
        <p14:creationId xmlns:p14="http://schemas.microsoft.com/office/powerpoint/2010/main" val="3733410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2" name="TextBox 11"/>
          <p:cNvSpPr txBox="1"/>
          <p:nvPr/>
        </p:nvSpPr>
        <p:spPr>
          <a:xfrm>
            <a:off x="3253741" y="382524"/>
            <a:ext cx="535608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Ҳисоботи “</a:t>
            </a:r>
            <a:r>
              <a:rPr lang="ru-RU" b="1" u="sng" dirty="0" err="1">
                <a:latin typeface="Times New Roman Tj" pitchFamily="18" charset="-52"/>
              </a:rPr>
              <a:t>Пешбурди</a:t>
            </a:r>
            <a:r>
              <a:rPr lang="ru-RU" b="1" u="sng" dirty="0">
                <a:latin typeface="Times New Roman Tj" pitchFamily="18" charset="-52"/>
              </a:rPr>
              <a:t> </a:t>
            </a:r>
            <a:r>
              <a:rPr lang="ru-RU" b="1" u="sng" dirty="0" err="1">
                <a:latin typeface="Times New Roman Tj" pitchFamily="18" charset="-52"/>
              </a:rPr>
              <a:t>соҳибкор</a:t>
            </a:r>
            <a:r>
              <a:rPr lang="tg-Cyrl-TJ" b="1" u="sng" dirty="0">
                <a:latin typeface="Times New Roman Tj" pitchFamily="18" charset="-52"/>
              </a:rPr>
              <a:t>ӣ”-и Бонки Ҷаҳонӣ</a:t>
            </a:r>
            <a:endParaRPr lang="ru-RU" b="1" u="sng" dirty="0">
              <a:latin typeface="Times New Roman Tj" pitchFamily="18" charset="-5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7" y="1257300"/>
            <a:ext cx="4721401" cy="378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891661"/>
            <a:ext cx="4046220" cy="438578"/>
          </a:xfrm>
          <a:prstGeom prst="rect">
            <a:avLst/>
          </a:prstGeom>
          <a:noFill/>
        </p:spPr>
        <p:txBody>
          <a:bodyPr wrap="square" lIns="91420" tIns="45710" rIns="91420" bIns="45710" rtlCol="0">
            <a:spAutoFit/>
          </a:bodyPr>
          <a:lstStyle/>
          <a:p>
            <a:pPr algn="ctr"/>
            <a:r>
              <a:rPr lang="ru-RU" sz="1100" b="1" dirty="0" err="1">
                <a:latin typeface="Times New Roman Tj" pitchFamily="18" charset="-52"/>
              </a:rPr>
              <a:t>Мав</a:t>
            </a:r>
            <a:r>
              <a:rPr lang="tg-Cyrl-TJ" sz="1100" b="1" dirty="0">
                <a:latin typeface="Times New Roman Tj" pitchFamily="18" charset="-52"/>
              </a:rPr>
              <a:t>қеи Тоҷикистон дар Њисоботи </a:t>
            </a:r>
          </a:p>
          <a:p>
            <a:pPr algn="ctr"/>
            <a:r>
              <a:rPr lang="tg-Cyrl-TJ" sz="1100" b="1" dirty="0">
                <a:latin typeface="Times New Roman Tj" pitchFamily="18" charset="-52"/>
              </a:rPr>
              <a:t>“Пешбурди соњибкорї” дар соли 2013 ва 2020</a:t>
            </a:r>
            <a:endParaRPr lang="ru-RU" sz="1100"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040" y="1185381"/>
            <a:ext cx="456438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11040" y="800335"/>
            <a:ext cx="4046220" cy="438578"/>
          </a:xfrm>
          <a:prstGeom prst="rect">
            <a:avLst/>
          </a:prstGeom>
          <a:noFill/>
        </p:spPr>
        <p:txBody>
          <a:bodyPr wrap="square" lIns="91420" tIns="45710" rIns="91420" bIns="45710" rtlCol="0">
            <a:spAutoFit/>
          </a:bodyPr>
          <a:lstStyle/>
          <a:p>
            <a:pPr algn="ctr"/>
            <a:r>
              <a:rPr lang="ru-RU" sz="1100" b="1" dirty="0" err="1">
                <a:latin typeface="Times New Roman Tj" pitchFamily="18" charset="-52"/>
              </a:rPr>
              <a:t>Ҷадвали</a:t>
            </a:r>
            <a:r>
              <a:rPr lang="ru-RU" sz="1100" b="1" dirty="0">
                <a:latin typeface="Times New Roman Tj" pitchFamily="18" charset="-52"/>
              </a:rPr>
              <a:t> </a:t>
            </a:r>
            <a:r>
              <a:rPr lang="tg-Cyrl-TJ" sz="1100" b="1" dirty="0">
                <a:latin typeface="Times New Roman Tj" pitchFamily="18" charset="-52"/>
              </a:rPr>
              <a:t>нишондиҳандаи Тоҷикистон дар Њисоботи </a:t>
            </a:r>
          </a:p>
          <a:p>
            <a:pPr algn="ctr"/>
            <a:r>
              <a:rPr lang="tg-Cyrl-TJ" sz="1100" b="1" dirty="0">
                <a:latin typeface="Times New Roman Tj" pitchFamily="18" charset="-52"/>
              </a:rPr>
              <a:t>“Пешбурди соњибкорї” дар соли 2020, 2019</a:t>
            </a:r>
            <a:endParaRPr lang="ru-RU" sz="1100" dirty="0"/>
          </a:p>
        </p:txBody>
      </p:sp>
      <p:sp>
        <p:nvSpPr>
          <p:cNvPr id="13" name="Подзаголовок 2"/>
          <p:cNvSpPr txBox="1">
            <a:spLocks/>
          </p:cNvSpPr>
          <p:nvPr/>
        </p:nvSpPr>
        <p:spPr>
          <a:xfrm>
            <a:off x="182881" y="147973"/>
            <a:ext cx="3070860" cy="393302"/>
          </a:xfrm>
          <a:prstGeom prst="rect">
            <a:avLst/>
          </a:prstGeom>
        </p:spPr>
        <p:txBody>
          <a:bodyPr lIns="68565" tIns="34289" rIns="68565" bIns="34289">
            <a:normAutofit fontScale="25000" lnSpcReduction="20000"/>
          </a:bodyPr>
          <a:lstStyle>
            <a:lvl1pPr marL="0" indent="0" algn="ctr" defTabSz="685766" rtl="0" eaLnBrk="1" latinLnBrk="0" hangingPunct="1">
              <a:lnSpc>
                <a:spcPct val="90000"/>
              </a:lnSpc>
              <a:spcBef>
                <a:spcPts val="750"/>
              </a:spcBef>
              <a:buFont typeface="Arial" panose="020B0604020202020204" pitchFamily="34" charset="0"/>
              <a:buNone/>
              <a:defRPr sz="1800" kern="1200">
                <a:solidFill>
                  <a:schemeClr val="tx1"/>
                </a:solidFill>
                <a:latin typeface="+mn-lt"/>
                <a:ea typeface="Open Sans Light" panose="020B0306030504020204" pitchFamily="34" charset="0"/>
                <a:cs typeface="Open Sans Light" panose="020B0306030504020204" pitchFamily="34" charset="0"/>
              </a:defRPr>
            </a:lvl1pPr>
            <a:lvl2pPr marL="342900" indent="0" algn="ctr" defTabSz="685766" rtl="0" eaLnBrk="1" latinLnBrk="0" hangingPunct="1">
              <a:lnSpc>
                <a:spcPct val="90000"/>
              </a:lnSpc>
              <a:spcBef>
                <a:spcPts val="375"/>
              </a:spcBef>
              <a:buFont typeface="Arial" panose="020B0604020202020204" pitchFamily="34" charset="0"/>
              <a:buNone/>
              <a:defRPr sz="1500" kern="1200">
                <a:solidFill>
                  <a:schemeClr val="tx1"/>
                </a:solidFill>
                <a:latin typeface="+mn-lt"/>
                <a:ea typeface="Open Sans Light" panose="020B0306030504020204" pitchFamily="34" charset="0"/>
                <a:cs typeface="Open Sans Light" panose="020B0306030504020204" pitchFamily="34" charset="0"/>
              </a:defRPr>
            </a:lvl2pPr>
            <a:lvl3pPr marL="685800" indent="0" algn="ctr" defTabSz="685766" rtl="0" eaLnBrk="1" latinLnBrk="0" hangingPunct="1">
              <a:lnSpc>
                <a:spcPct val="90000"/>
              </a:lnSpc>
              <a:spcBef>
                <a:spcPts val="375"/>
              </a:spcBef>
              <a:buFont typeface="Arial" panose="020B0604020202020204" pitchFamily="34" charset="0"/>
              <a:buNone/>
              <a:defRPr sz="1350" kern="1200">
                <a:solidFill>
                  <a:schemeClr val="tx1"/>
                </a:solidFill>
                <a:latin typeface="+mn-lt"/>
                <a:ea typeface="Open Sans Light" panose="020B0306030504020204" pitchFamily="34" charset="0"/>
                <a:cs typeface="Open Sans Light" panose="020B0306030504020204" pitchFamily="34" charset="0"/>
              </a:defRPr>
            </a:lvl3pPr>
            <a:lvl4pPr marL="10287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Open Sans Light" panose="020B0306030504020204" pitchFamily="34" charset="0"/>
                <a:cs typeface="Open Sans Light" panose="020B0306030504020204" pitchFamily="34" charset="0"/>
              </a:defRPr>
            </a:lvl4pPr>
            <a:lvl5pPr marL="13716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Open Sans Light" panose="020B0306030504020204" pitchFamily="34" charset="0"/>
                <a:cs typeface="Open Sans Light" panose="020B0306030504020204" pitchFamily="34" charset="0"/>
              </a:defRPr>
            </a:lvl5pPr>
            <a:lvl6pPr marL="17145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tg-Cyrl-TJ" sz="5600" b="1" dirty="0">
                <a:latin typeface="Times New Roman Tj" pitchFamily="18" charset="-52"/>
              </a:rPr>
              <a:t>Вазъи шарикии давлат ва бахши хусусӣ дар Тољикистон</a:t>
            </a:r>
            <a:endParaRPr lang="ru-RU" sz="5600" b="1" dirty="0">
              <a:latin typeface="Times New Roman Tj" pitchFamily="18" charset="-52"/>
            </a:endParaRPr>
          </a:p>
          <a:p>
            <a:pPr algn="l"/>
            <a:endParaRPr lang="ru-RU" sz="2400" b="1" dirty="0">
              <a:latin typeface="Times New Roman Tj" pitchFamily="18" charset="-52"/>
            </a:endParaRPr>
          </a:p>
          <a:p>
            <a:endParaRPr lang="ru-RU" sz="2100" dirty="0">
              <a:solidFill>
                <a:schemeClr val="accent2">
                  <a:lumMod val="75000"/>
                </a:schemeClr>
              </a:solidFill>
            </a:endParaRPr>
          </a:p>
        </p:txBody>
      </p:sp>
    </p:spTree>
    <p:extLst>
      <p:ext uri="{BB962C8B-B14F-4D97-AF65-F5344CB8AC3E}">
        <p14:creationId xmlns:p14="http://schemas.microsoft.com/office/powerpoint/2010/main" val="1101629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1" name="Подзаголовок 2"/>
          <p:cNvSpPr>
            <a:spLocks noGrp="1"/>
          </p:cNvSpPr>
          <p:nvPr>
            <p:ph type="subTitle" idx="1"/>
          </p:nvPr>
        </p:nvSpPr>
        <p:spPr>
          <a:xfrm>
            <a:off x="256235" y="56547"/>
            <a:ext cx="5786431" cy="423527"/>
          </a:xfrm>
        </p:spPr>
        <p:txBody>
          <a:bodyPr lIns="68565" tIns="34289" rIns="68565" bIns="34289">
            <a:normAutofit fontScale="92500" lnSpcReduction="10000"/>
          </a:bodyPr>
          <a:lstStyle/>
          <a:p>
            <a:pPr algn="l"/>
            <a:r>
              <a:rPr lang="tg-Cyrl-TJ" sz="1500" b="1" dirty="0">
                <a:latin typeface="Times New Roman Tj" pitchFamily="18" charset="-52"/>
              </a:rPr>
              <a:t>Феҳристи </a:t>
            </a:r>
            <a:r>
              <a:rPr lang="ru-RU" sz="1500" b="1" dirty="0" err="1">
                <a:latin typeface="Times New Roman Tj" pitchFamily="18" charset="-52"/>
              </a:rPr>
              <a:t>ассотсиатсияњои</a:t>
            </a:r>
            <a:r>
              <a:rPr lang="ru-RU" sz="1500" b="1" dirty="0">
                <a:latin typeface="Times New Roman Tj" pitchFamily="18" charset="-52"/>
              </a:rPr>
              <a:t> </a:t>
            </a:r>
            <a:r>
              <a:rPr lang="ru-RU" sz="1500" b="1" dirty="0" err="1">
                <a:latin typeface="Times New Roman Tj" pitchFamily="18" charset="-52"/>
              </a:rPr>
              <a:t>соњибкорї</a:t>
            </a:r>
            <a:r>
              <a:rPr lang="ru-RU" sz="1500" b="1" dirty="0">
                <a:latin typeface="Times New Roman Tj" pitchFamily="18" charset="-52"/>
              </a:rPr>
              <a:t>, </a:t>
            </a:r>
            <a:r>
              <a:rPr lang="ru-RU" sz="1500" b="1" dirty="0" err="1">
                <a:latin typeface="Times New Roman Tj" pitchFamily="18" charset="-52"/>
              </a:rPr>
              <a:t>намояндагињои</a:t>
            </a:r>
            <a:r>
              <a:rPr lang="ru-RU" sz="1500" b="1" dirty="0">
                <a:latin typeface="Times New Roman Tj" pitchFamily="18" charset="-52"/>
              </a:rPr>
              <a:t> </a:t>
            </a:r>
            <a:r>
              <a:rPr lang="ru-RU" sz="1500" b="1" dirty="0" err="1">
                <a:latin typeface="Times New Roman Tj" pitchFamily="18" charset="-52"/>
              </a:rPr>
              <a:t>тиљоратї</a:t>
            </a:r>
            <a:r>
              <a:rPr lang="ru-RU" sz="1500" b="1" dirty="0">
                <a:latin typeface="Times New Roman Tj" pitchFamily="18" charset="-52"/>
              </a:rPr>
              <a:t> </a:t>
            </a:r>
            <a:r>
              <a:rPr lang="ru-RU" sz="1500" b="1" dirty="0" err="1">
                <a:latin typeface="Times New Roman Tj" pitchFamily="18" charset="-52"/>
              </a:rPr>
              <a:t>ва</a:t>
            </a:r>
            <a:r>
              <a:rPr lang="ru-RU" sz="1500" b="1" dirty="0">
                <a:latin typeface="Times New Roman Tj" pitchFamily="18" charset="-52"/>
              </a:rPr>
              <a:t> </a:t>
            </a:r>
            <a:r>
              <a:rPr lang="ru-RU" sz="1500" b="1" dirty="0" err="1">
                <a:latin typeface="Times New Roman Tj" pitchFamily="18" charset="-52"/>
              </a:rPr>
              <a:t>соњибкорони</a:t>
            </a:r>
            <a:r>
              <a:rPr lang="ru-RU" sz="1500" b="1" dirty="0">
                <a:latin typeface="Times New Roman Tj" pitchFamily="18" charset="-52"/>
              </a:rPr>
              <a:t> </a:t>
            </a:r>
            <a:r>
              <a:rPr lang="ru-RU" sz="1500" b="1" dirty="0" err="1">
                <a:latin typeface="Times New Roman Tj" pitchFamily="18" charset="-52"/>
              </a:rPr>
              <a:t>тољики</a:t>
            </a:r>
            <a:r>
              <a:rPr lang="ru-RU" sz="1500" b="1" dirty="0">
                <a:latin typeface="Times New Roman Tj" pitchFamily="18" charset="-52"/>
              </a:rPr>
              <a:t> </a:t>
            </a:r>
            <a:r>
              <a:rPr lang="ru-RU" sz="1500" b="1" dirty="0" err="1">
                <a:latin typeface="Times New Roman Tj" pitchFamily="18" charset="-52"/>
              </a:rPr>
              <a:t>бурунмарзї</a:t>
            </a:r>
            <a:r>
              <a:rPr lang="ru-RU" sz="1500" b="1" dirty="0">
                <a:latin typeface="Times New Roman Tj" pitchFamily="18" charset="-52"/>
              </a:rPr>
              <a:t>   </a:t>
            </a:r>
          </a:p>
          <a:p>
            <a:endParaRPr lang="ru-RU" sz="2100" dirty="0">
              <a:solidFill>
                <a:schemeClr val="accent2">
                  <a:lumMod val="75000"/>
                </a:schemeClr>
              </a:solidFill>
            </a:endParaRPr>
          </a:p>
        </p:txBody>
      </p:sp>
      <p:sp>
        <p:nvSpPr>
          <p:cNvPr id="6" name="TextBox 5"/>
          <p:cNvSpPr txBox="1"/>
          <p:nvPr/>
        </p:nvSpPr>
        <p:spPr>
          <a:xfrm>
            <a:off x="275278" y="1089661"/>
            <a:ext cx="4868222" cy="3600986"/>
          </a:xfrm>
          <a:prstGeom prst="rect">
            <a:avLst/>
          </a:prstGeom>
          <a:noFill/>
        </p:spPr>
        <p:txBody>
          <a:bodyPr wrap="square" lIns="91420" tIns="45710" rIns="91420" bIns="45710" rtlCol="0">
            <a:spAutoFit/>
          </a:bodyPr>
          <a:lstStyle/>
          <a:p>
            <a:pPr marL="285680" indent="-285680">
              <a:buFont typeface="Wingdings" pitchFamily="2" charset="2"/>
              <a:buChar char="Ø"/>
            </a:pPr>
            <a:r>
              <a:rPr lang="tg-Cyrl-TJ" sz="1200" dirty="0">
                <a:latin typeface="Times New Roman Tj" pitchFamily="18" charset="-52"/>
              </a:rPr>
              <a:t>Тартиби пешбурди Феҳристи </a:t>
            </a:r>
            <a:r>
              <a:rPr lang="ru-RU" sz="1200" dirty="0" err="1">
                <a:latin typeface="Times New Roman Tj" pitchFamily="18" charset="-52"/>
              </a:rPr>
              <a:t>ассотсиатсияњои</a:t>
            </a:r>
            <a:r>
              <a:rPr lang="ru-RU" sz="1200" dirty="0">
                <a:latin typeface="Times New Roman Tj" pitchFamily="18" charset="-52"/>
              </a:rPr>
              <a:t> </a:t>
            </a:r>
            <a:r>
              <a:rPr lang="ru-RU" sz="1200" dirty="0" err="1">
                <a:latin typeface="Times New Roman Tj" pitchFamily="18" charset="-52"/>
              </a:rPr>
              <a:t>соњибкорї</a:t>
            </a:r>
            <a:r>
              <a:rPr lang="ru-RU" sz="1200" dirty="0">
                <a:latin typeface="Times New Roman Tj" pitchFamily="18" charset="-52"/>
              </a:rPr>
              <a:t>, </a:t>
            </a:r>
            <a:r>
              <a:rPr lang="ru-RU" sz="1200" dirty="0" err="1">
                <a:latin typeface="Times New Roman Tj" pitchFamily="18" charset="-52"/>
              </a:rPr>
              <a:t>намояндагињои</a:t>
            </a:r>
            <a:r>
              <a:rPr lang="ru-RU" sz="1200" dirty="0">
                <a:latin typeface="Times New Roman Tj" pitchFamily="18" charset="-52"/>
              </a:rPr>
              <a:t> </a:t>
            </a:r>
            <a:r>
              <a:rPr lang="ru-RU" sz="1200" dirty="0" err="1">
                <a:latin typeface="Times New Roman Tj" pitchFamily="18" charset="-52"/>
              </a:rPr>
              <a:t>тиљоратї</a:t>
            </a:r>
            <a:r>
              <a:rPr lang="ru-RU" sz="1200" dirty="0">
                <a:latin typeface="Times New Roman Tj" pitchFamily="18" charset="-52"/>
              </a:rPr>
              <a:t> </a:t>
            </a:r>
            <a:r>
              <a:rPr lang="ru-RU" sz="1200" dirty="0" err="1">
                <a:latin typeface="Times New Roman Tj" pitchFamily="18" charset="-52"/>
              </a:rPr>
              <a:t>ва</a:t>
            </a:r>
            <a:r>
              <a:rPr lang="ru-RU" sz="1200" dirty="0">
                <a:latin typeface="Times New Roman Tj" pitchFamily="18" charset="-52"/>
              </a:rPr>
              <a:t> </a:t>
            </a:r>
            <a:r>
              <a:rPr lang="ru-RU" sz="1200" dirty="0" err="1">
                <a:latin typeface="Times New Roman Tj" pitchFamily="18" charset="-52"/>
              </a:rPr>
              <a:t>соњибкорони</a:t>
            </a:r>
            <a:r>
              <a:rPr lang="ru-RU" sz="1200" dirty="0">
                <a:latin typeface="Times New Roman Tj" pitchFamily="18" charset="-52"/>
              </a:rPr>
              <a:t> </a:t>
            </a:r>
            <a:r>
              <a:rPr lang="ru-RU" sz="1200" dirty="0" err="1">
                <a:latin typeface="Times New Roman Tj" pitchFamily="18" charset="-52"/>
              </a:rPr>
              <a:t>тољики</a:t>
            </a:r>
            <a:r>
              <a:rPr lang="ru-RU" sz="1200" dirty="0">
                <a:latin typeface="Times New Roman Tj" pitchFamily="18" charset="-52"/>
              </a:rPr>
              <a:t> </a:t>
            </a:r>
            <a:r>
              <a:rPr lang="ru-RU" sz="1200" dirty="0" err="1">
                <a:latin typeface="Times New Roman Tj" pitchFamily="18" charset="-52"/>
              </a:rPr>
              <a:t>бурунмарзї</a:t>
            </a:r>
            <a:r>
              <a:rPr lang="ru-RU" sz="1200" dirty="0">
                <a:latin typeface="Times New Roman Tj" pitchFamily="18" charset="-52"/>
              </a:rPr>
              <a:t> </a:t>
            </a:r>
            <a:r>
              <a:rPr lang="ru-RU" sz="1200" dirty="0" err="1">
                <a:latin typeface="Times New Roman Tj" pitchFamily="18" charset="-52"/>
              </a:rPr>
              <a:t>бо</a:t>
            </a:r>
            <a:r>
              <a:rPr lang="ru-RU" sz="1200" dirty="0">
                <a:latin typeface="Times New Roman Tj" pitchFamily="18" charset="-52"/>
              </a:rPr>
              <a:t> </a:t>
            </a:r>
            <a:r>
              <a:rPr lang="ru-RU" sz="1200" dirty="0" err="1">
                <a:latin typeface="Times New Roman Tj" pitchFamily="18" charset="-52"/>
              </a:rPr>
              <a:t>қарори</a:t>
            </a:r>
            <a:r>
              <a:rPr lang="ru-RU" sz="1200" dirty="0">
                <a:latin typeface="Times New Roman Tj" pitchFamily="18" charset="-52"/>
              </a:rPr>
              <a:t> </a:t>
            </a:r>
            <a:r>
              <a:rPr lang="ru-RU" sz="1200" dirty="0" err="1">
                <a:latin typeface="Times New Roman Tj" pitchFamily="18" charset="-52"/>
              </a:rPr>
              <a:t>Раиси</a:t>
            </a:r>
            <a:r>
              <a:rPr lang="ru-RU" sz="1200" dirty="0">
                <a:latin typeface="Times New Roman Tj" pitchFamily="18" charset="-52"/>
              </a:rPr>
              <a:t> </a:t>
            </a:r>
            <a:r>
              <a:rPr lang="ru-RU" sz="1200" dirty="0" err="1">
                <a:latin typeface="Times New Roman Tj" pitchFamily="18" charset="-52"/>
              </a:rPr>
              <a:t>Кумитаи</a:t>
            </a:r>
            <a:r>
              <a:rPr lang="ru-RU" sz="1200" dirty="0">
                <a:latin typeface="Times New Roman Tj" pitchFamily="18" charset="-52"/>
              </a:rPr>
              <a:t> </a:t>
            </a:r>
            <a:r>
              <a:rPr lang="ru-RU" sz="1200" dirty="0" err="1">
                <a:latin typeface="Times New Roman Tj" pitchFamily="18" charset="-52"/>
              </a:rPr>
              <a:t>давлатии</a:t>
            </a:r>
            <a:r>
              <a:rPr lang="ru-RU" sz="1200" dirty="0">
                <a:latin typeface="Times New Roman Tj" pitchFamily="18" charset="-52"/>
              </a:rPr>
              <a:t> </a:t>
            </a:r>
            <a:r>
              <a:rPr lang="ru-RU" sz="1200" dirty="0" err="1">
                <a:latin typeface="Times New Roman Tj" pitchFamily="18" charset="-52"/>
              </a:rPr>
              <a:t>сармоягузорӣ</a:t>
            </a:r>
            <a:r>
              <a:rPr lang="ru-RU" sz="1200" dirty="0">
                <a:latin typeface="Times New Roman Tj" pitchFamily="18" charset="-52"/>
              </a:rPr>
              <a:t> </a:t>
            </a:r>
            <a:r>
              <a:rPr lang="ru-RU" sz="1200" dirty="0" err="1">
                <a:latin typeface="Times New Roman Tj" pitchFamily="18" charset="-52"/>
              </a:rPr>
              <a:t>ва</a:t>
            </a:r>
            <a:r>
              <a:rPr lang="ru-RU" sz="1200" dirty="0">
                <a:latin typeface="Times New Roman Tj" pitchFamily="18" charset="-52"/>
              </a:rPr>
              <a:t> </a:t>
            </a:r>
            <a:r>
              <a:rPr lang="ru-RU" sz="1200" dirty="0" err="1">
                <a:latin typeface="Times New Roman Tj" pitchFamily="18" charset="-52"/>
              </a:rPr>
              <a:t>идораи</a:t>
            </a:r>
            <a:r>
              <a:rPr lang="ru-RU" sz="1200" dirty="0">
                <a:latin typeface="Times New Roman Tj" pitchFamily="18" charset="-52"/>
              </a:rPr>
              <a:t> </a:t>
            </a:r>
            <a:r>
              <a:rPr lang="ru-RU" sz="1200" dirty="0" err="1">
                <a:latin typeface="Times New Roman Tj" pitchFamily="18" charset="-52"/>
              </a:rPr>
              <a:t>амволи</a:t>
            </a:r>
            <a:r>
              <a:rPr lang="ru-RU" sz="1200" dirty="0">
                <a:latin typeface="Times New Roman Tj" pitchFamily="18" charset="-52"/>
              </a:rPr>
              <a:t> </a:t>
            </a:r>
            <a:r>
              <a:rPr lang="ru-RU" sz="1200" dirty="0" err="1">
                <a:latin typeface="Times New Roman Tj" pitchFamily="18" charset="-52"/>
              </a:rPr>
              <a:t>давлатӣ</a:t>
            </a:r>
            <a:r>
              <a:rPr lang="ru-RU" sz="1200" dirty="0">
                <a:latin typeface="Times New Roman Tj" pitchFamily="18" charset="-52"/>
              </a:rPr>
              <a:t> аз 18.12.2019 №418 </a:t>
            </a:r>
            <a:r>
              <a:rPr lang="ru-RU" sz="1200" dirty="0" err="1">
                <a:latin typeface="Times New Roman Tj" pitchFamily="18" charset="-52"/>
              </a:rPr>
              <a:t>тасдиқ</a:t>
            </a:r>
            <a:r>
              <a:rPr lang="ru-RU" sz="1200" dirty="0">
                <a:latin typeface="Times New Roman Tj" pitchFamily="18" charset="-52"/>
              </a:rPr>
              <a:t> карда </a:t>
            </a:r>
            <a:r>
              <a:rPr lang="ru-RU" sz="1200" dirty="0" err="1">
                <a:latin typeface="Times New Roman Tj" pitchFamily="18" charset="-52"/>
              </a:rPr>
              <a:t>шуд</a:t>
            </a:r>
            <a:r>
              <a:rPr lang="ru-RU" sz="1200" dirty="0">
                <a:latin typeface="Times New Roman Tj" pitchFamily="18" charset="-52"/>
              </a:rPr>
              <a:t>    </a:t>
            </a:r>
          </a:p>
          <a:p>
            <a:pPr marL="285680" indent="-285680">
              <a:buFont typeface="Wingdings" pitchFamily="2" charset="2"/>
              <a:buChar char="Ø"/>
            </a:pPr>
            <a:r>
              <a:rPr lang="ru-RU" sz="1200" dirty="0">
                <a:latin typeface="Times New Roman Tj" pitchFamily="18" charset="-52"/>
              </a:rPr>
              <a:t>Фе</a:t>
            </a:r>
            <a:r>
              <a:rPr lang="tg-Cyrl-TJ" sz="1200" dirty="0">
                <a:latin typeface="Times New Roman Tj" pitchFamily="18" charset="-52"/>
              </a:rPr>
              <a:t>ҳрист дорои маълумоти зерин оид ба ассотсиатсияҳои соҳибкорӣ, намояндагиҳои тиҷоратӣ ва соҳибкорони тоҷики бурунмарзӣ мебошад:</a:t>
            </a:r>
          </a:p>
          <a:p>
            <a:pPr marL="285680" indent="-285680">
              <a:buFontTx/>
              <a:buChar char="-"/>
            </a:pPr>
            <a:r>
              <a:rPr lang="tg-Cyrl-TJ" sz="1200" dirty="0">
                <a:latin typeface="Times New Roman Tj" pitchFamily="18" charset="-52"/>
              </a:rPr>
              <a:t>Номгӯйи ташкилот</a:t>
            </a:r>
          </a:p>
          <a:p>
            <a:pPr marL="285680" indent="-285680">
              <a:buFontTx/>
              <a:buChar char="-"/>
            </a:pPr>
            <a:r>
              <a:rPr lang="tg-Cyrl-TJ" sz="1200" dirty="0">
                <a:latin typeface="Times New Roman Tj" pitchFamily="18" charset="-52"/>
              </a:rPr>
              <a:t>Ному насаби роҳбар</a:t>
            </a:r>
          </a:p>
          <a:p>
            <a:pPr marL="285680" indent="-285680">
              <a:buFontTx/>
              <a:buChar char="-"/>
            </a:pPr>
            <a:r>
              <a:rPr lang="tg-Cyrl-TJ" sz="1200" dirty="0">
                <a:latin typeface="Times New Roman Tj" pitchFamily="18" charset="-52"/>
              </a:rPr>
              <a:t>Самти фаъолият</a:t>
            </a:r>
          </a:p>
          <a:p>
            <a:pPr marL="285680" indent="-285680">
              <a:buFontTx/>
              <a:buChar char="-"/>
            </a:pPr>
            <a:r>
              <a:rPr lang="tg-Cyrl-TJ" sz="1200" dirty="0">
                <a:latin typeface="Times New Roman Tj" pitchFamily="18" charset="-52"/>
              </a:rPr>
              <a:t>Суроғаи ҳуқуқӣ</a:t>
            </a:r>
          </a:p>
          <a:p>
            <a:pPr marL="285680" indent="-285680">
              <a:buFontTx/>
              <a:buChar char="-"/>
            </a:pPr>
            <a:r>
              <a:rPr lang="tg-Cyrl-TJ" sz="1200" dirty="0">
                <a:latin typeface="Times New Roman Tj" pitchFamily="18" charset="-52"/>
              </a:rPr>
              <a:t>Рақами телефон </a:t>
            </a:r>
          </a:p>
          <a:p>
            <a:pPr marL="285680" indent="-285680">
              <a:buFont typeface="Wingdings" pitchFamily="2" charset="2"/>
              <a:buChar char="Ø"/>
            </a:pPr>
            <a:r>
              <a:rPr lang="tg-Cyrl-TJ" sz="1200" dirty="0">
                <a:latin typeface="Times New Roman Tj" pitchFamily="18" charset="-52"/>
              </a:rPr>
              <a:t>Дар феҳрист ҳамагӣ 274 номгӯй аст, аз ҷумла:</a:t>
            </a:r>
          </a:p>
          <a:p>
            <a:pPr marL="285680" indent="-285680">
              <a:buFontTx/>
              <a:buChar char="-"/>
            </a:pPr>
            <a:r>
              <a:rPr lang="tg-Cyrl-TJ" sz="1200" dirty="0">
                <a:latin typeface="Times New Roman Tj" pitchFamily="18" charset="-52"/>
              </a:rPr>
              <a:t>186 </a:t>
            </a:r>
            <a:r>
              <a:rPr lang="ru-RU" sz="1200" dirty="0" err="1">
                <a:latin typeface="Times New Roman Tj" pitchFamily="18" charset="-52"/>
              </a:rPr>
              <a:t>ассотсиатсияњои</a:t>
            </a:r>
            <a:r>
              <a:rPr lang="ru-RU" sz="1200" dirty="0">
                <a:latin typeface="Times New Roman Tj" pitchFamily="18" charset="-52"/>
              </a:rPr>
              <a:t> </a:t>
            </a:r>
            <a:r>
              <a:rPr lang="ru-RU" sz="1200" dirty="0" err="1">
                <a:latin typeface="Times New Roman Tj" pitchFamily="18" charset="-52"/>
              </a:rPr>
              <a:t>соњибкорї</a:t>
            </a:r>
            <a:endParaRPr lang="ru-RU" sz="1200" dirty="0">
              <a:latin typeface="Times New Roman Tj" pitchFamily="18" charset="-52"/>
            </a:endParaRPr>
          </a:p>
          <a:p>
            <a:pPr marL="285680" indent="-285680">
              <a:buFontTx/>
              <a:buChar char="-"/>
            </a:pPr>
            <a:r>
              <a:rPr lang="ru-RU" sz="1200" dirty="0">
                <a:latin typeface="Times New Roman Tj" pitchFamily="18" charset="-52"/>
              </a:rPr>
              <a:t>10 </a:t>
            </a:r>
            <a:r>
              <a:rPr lang="tg-Cyrl-TJ" sz="1200" dirty="0">
                <a:latin typeface="Times New Roman Tj" pitchFamily="18" charset="-52"/>
              </a:rPr>
              <a:t>намояндагиҳои ҷамъиятии соҳибкорӣ ва тиҷоратӣ </a:t>
            </a:r>
          </a:p>
          <a:p>
            <a:pPr marL="285680" indent="-285680">
              <a:buFontTx/>
              <a:buChar char="-"/>
            </a:pPr>
            <a:r>
              <a:rPr lang="tg-Cyrl-TJ" sz="1200" dirty="0">
                <a:latin typeface="Times New Roman Tj" pitchFamily="18" charset="-52"/>
              </a:rPr>
              <a:t>78 соҳибкорони тоҷики бурунмарзӣ</a:t>
            </a:r>
          </a:p>
          <a:p>
            <a:pPr marL="285680" indent="-285680">
              <a:buFont typeface="Wingdings" pitchFamily="2" charset="2"/>
              <a:buChar char="Ø"/>
            </a:pPr>
            <a:r>
              <a:rPr lang="ru-RU" sz="1200" dirty="0" err="1">
                <a:latin typeface="Times New Roman Tj" pitchFamily="18" charset="-52"/>
              </a:rPr>
              <a:t>Ассотсиатсияњои</a:t>
            </a:r>
            <a:r>
              <a:rPr lang="ru-RU" sz="1200" dirty="0">
                <a:latin typeface="Times New Roman Tj" pitchFamily="18" charset="-52"/>
              </a:rPr>
              <a:t> </a:t>
            </a:r>
            <a:r>
              <a:rPr lang="ru-RU" sz="1200" dirty="0" err="1">
                <a:latin typeface="Times New Roman Tj" pitchFamily="18" charset="-52"/>
              </a:rPr>
              <a:t>соњибкорї</a:t>
            </a:r>
            <a:r>
              <a:rPr lang="ru-RU" sz="1200" dirty="0">
                <a:latin typeface="Times New Roman Tj" pitchFamily="18" charset="-52"/>
              </a:rPr>
              <a:t>, </a:t>
            </a:r>
            <a:r>
              <a:rPr lang="ru-RU" sz="1200" dirty="0" err="1">
                <a:latin typeface="Times New Roman Tj" pitchFamily="18" charset="-52"/>
              </a:rPr>
              <a:t>намояндагињои</a:t>
            </a:r>
            <a:r>
              <a:rPr lang="ru-RU" sz="1200" dirty="0">
                <a:latin typeface="Times New Roman Tj" pitchFamily="18" charset="-52"/>
              </a:rPr>
              <a:t> </a:t>
            </a:r>
            <a:r>
              <a:rPr lang="ru-RU" sz="1200" dirty="0" err="1">
                <a:latin typeface="Times New Roman Tj" pitchFamily="18" charset="-52"/>
              </a:rPr>
              <a:t>тиљоратї</a:t>
            </a:r>
            <a:r>
              <a:rPr lang="ru-RU" sz="1200" dirty="0">
                <a:latin typeface="Times New Roman Tj" pitchFamily="18" charset="-52"/>
              </a:rPr>
              <a:t> </a:t>
            </a:r>
            <a:r>
              <a:rPr lang="ru-RU" sz="1200" dirty="0" err="1">
                <a:latin typeface="Times New Roman Tj" pitchFamily="18" charset="-52"/>
              </a:rPr>
              <a:t>ва</a:t>
            </a:r>
            <a:r>
              <a:rPr lang="ru-RU" sz="1200" dirty="0">
                <a:latin typeface="Times New Roman Tj" pitchFamily="18" charset="-52"/>
              </a:rPr>
              <a:t> </a:t>
            </a:r>
            <a:r>
              <a:rPr lang="ru-RU" sz="1200" dirty="0" err="1">
                <a:latin typeface="Times New Roman Tj" pitchFamily="18" charset="-52"/>
              </a:rPr>
              <a:t>соњибкорони</a:t>
            </a:r>
            <a:r>
              <a:rPr lang="ru-RU" sz="1200" dirty="0">
                <a:latin typeface="Times New Roman Tj" pitchFamily="18" charset="-52"/>
              </a:rPr>
              <a:t> </a:t>
            </a:r>
            <a:r>
              <a:rPr lang="ru-RU" sz="1200" dirty="0" err="1">
                <a:latin typeface="Times New Roman Tj" pitchFamily="18" charset="-52"/>
              </a:rPr>
              <a:t>тољики</a:t>
            </a:r>
            <a:r>
              <a:rPr lang="ru-RU" sz="1200" dirty="0">
                <a:latin typeface="Times New Roman Tj" pitchFamily="18" charset="-52"/>
              </a:rPr>
              <a:t> </a:t>
            </a:r>
            <a:r>
              <a:rPr lang="ru-RU" sz="1200" dirty="0" err="1">
                <a:latin typeface="Times New Roman Tj" pitchFamily="18" charset="-52"/>
              </a:rPr>
              <a:t>бурунмарзї</a:t>
            </a:r>
            <a:r>
              <a:rPr lang="ru-RU" sz="1200" dirty="0">
                <a:latin typeface="Times New Roman Tj" pitchFamily="18" charset="-52"/>
              </a:rPr>
              <a:t> дар </a:t>
            </a:r>
            <a:r>
              <a:rPr lang="ru-RU" sz="1200" dirty="0" err="1">
                <a:latin typeface="Times New Roman Tj" pitchFamily="18" charset="-52"/>
              </a:rPr>
              <a:t>феҳрист</a:t>
            </a:r>
            <a:r>
              <a:rPr lang="ru-RU" sz="1200" dirty="0">
                <a:latin typeface="Times New Roman Tj" pitchFamily="18" charset="-52"/>
              </a:rPr>
              <a:t> аз </a:t>
            </a:r>
            <a:r>
              <a:rPr lang="ru-RU" sz="1200" dirty="0" err="1">
                <a:latin typeface="Times New Roman Tj" pitchFamily="18" charset="-52"/>
              </a:rPr>
              <a:t>рӯи</a:t>
            </a:r>
            <a:r>
              <a:rPr lang="ru-RU" sz="1200" dirty="0">
                <a:latin typeface="Times New Roman Tj" pitchFamily="18" charset="-52"/>
              </a:rPr>
              <a:t> </a:t>
            </a:r>
            <a:r>
              <a:rPr lang="ru-RU" sz="1200" dirty="0" err="1">
                <a:latin typeface="Times New Roman Tj" pitchFamily="18" charset="-52"/>
              </a:rPr>
              <a:t>соҳа</a:t>
            </a:r>
            <a:r>
              <a:rPr lang="ru-RU" sz="1200" dirty="0">
                <a:latin typeface="Times New Roman Tj" pitchFamily="18" charset="-52"/>
              </a:rPr>
              <a:t> </a:t>
            </a:r>
            <a:r>
              <a:rPr lang="ru-RU" sz="1200" dirty="0" err="1">
                <a:latin typeface="Times New Roman Tj" pitchFamily="18" charset="-52"/>
              </a:rPr>
              <a:t>ва</a:t>
            </a:r>
            <a:r>
              <a:rPr lang="ru-RU" sz="1200" dirty="0">
                <a:latin typeface="Times New Roman Tj" pitchFamily="18" charset="-52"/>
              </a:rPr>
              <a:t> </a:t>
            </a:r>
            <a:r>
              <a:rPr lang="ru-RU" sz="1200" dirty="0" err="1">
                <a:latin typeface="Times New Roman Tj" pitchFamily="18" charset="-52"/>
              </a:rPr>
              <a:t>минтақа</a:t>
            </a:r>
            <a:r>
              <a:rPr lang="ru-RU" sz="1200" dirty="0">
                <a:latin typeface="Times New Roman Tj" pitchFamily="18" charset="-52"/>
              </a:rPr>
              <a:t> </a:t>
            </a:r>
            <a:r>
              <a:rPr lang="ru-RU" sz="1200" dirty="0" err="1">
                <a:latin typeface="Times New Roman Tj" pitchFamily="18" charset="-52"/>
              </a:rPr>
              <a:t>ҷудо</a:t>
            </a:r>
            <a:r>
              <a:rPr lang="ru-RU" sz="1200" dirty="0">
                <a:latin typeface="Times New Roman Tj" pitchFamily="18" charset="-52"/>
              </a:rPr>
              <a:t> карда </a:t>
            </a:r>
            <a:r>
              <a:rPr lang="ru-RU" sz="1200" dirty="0" err="1">
                <a:latin typeface="Times New Roman Tj" pitchFamily="18" charset="-52"/>
              </a:rPr>
              <a:t>шудаанд</a:t>
            </a:r>
            <a:endParaRPr lang="ru-RU" sz="1200" dirty="0">
              <a:latin typeface="Times New Roman Tj" pitchFamily="18" charset="-52"/>
            </a:endParaRPr>
          </a:p>
        </p:txBody>
      </p:sp>
      <p:pic>
        <p:nvPicPr>
          <p:cNvPr id="3073" name="Picture 1" descr="C:\Users\Pirumsho\Desktop\d2d5645acb8a82e080beadb364f2a6a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540" y="724416"/>
            <a:ext cx="3794760" cy="2846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6789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 стрелкой 4"/>
          <p:cNvCxnSpPr/>
          <p:nvPr/>
        </p:nvCxnSpPr>
        <p:spPr>
          <a:xfrm>
            <a:off x="4365266" y="1495189"/>
            <a:ext cx="0" cy="17954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grpSp>
        <p:nvGrpSpPr>
          <p:cNvPr id="6" name="Группа 5"/>
          <p:cNvGrpSpPr/>
          <p:nvPr/>
        </p:nvGrpSpPr>
        <p:grpSpPr>
          <a:xfrm>
            <a:off x="24257" y="420356"/>
            <a:ext cx="8966251" cy="4561329"/>
            <a:chOff x="0" y="0"/>
            <a:chExt cx="9197857" cy="5063293"/>
          </a:xfrm>
        </p:grpSpPr>
        <p:sp>
          <p:nvSpPr>
            <p:cNvPr id="7" name="Прямоугольник 6"/>
            <p:cNvSpPr/>
            <p:nvPr/>
          </p:nvSpPr>
          <p:spPr>
            <a:xfrm>
              <a:off x="2679406" y="3848986"/>
              <a:ext cx="3550402" cy="10414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685613"/>
              <a:endParaRPr lang="ru-RU" sz="1800">
                <a:solidFill>
                  <a:prstClr val="black"/>
                </a:solidFill>
                <a:effectLst>
                  <a:outerShdw blurRad="38100" dist="38100" dir="2700000" algn="tl">
                    <a:srgbClr val="000000">
                      <a:alpha val="43137"/>
                    </a:srgbClr>
                  </a:outerShdw>
                </a:effectLst>
              </a:endParaRPr>
            </a:p>
          </p:txBody>
        </p:sp>
        <p:sp>
          <p:nvSpPr>
            <p:cNvPr id="8" name="Прямоугольник 7"/>
            <p:cNvSpPr/>
            <p:nvPr/>
          </p:nvSpPr>
          <p:spPr>
            <a:xfrm>
              <a:off x="2679406" y="0"/>
              <a:ext cx="3550402" cy="114808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685613"/>
              <a:endParaRPr lang="ru-RU" sz="1800">
                <a:solidFill>
                  <a:prstClr val="black"/>
                </a:solidFill>
                <a:effectLst>
                  <a:outerShdw blurRad="38100" dist="38100" dir="2700000" algn="tl">
                    <a:srgbClr val="000000">
                      <a:alpha val="43137"/>
                    </a:srgbClr>
                  </a:outerShdw>
                </a:effectLst>
              </a:endParaRPr>
            </a:p>
          </p:txBody>
        </p:sp>
        <p:sp>
          <p:nvSpPr>
            <p:cNvPr id="9" name="Прямоугольник 8"/>
            <p:cNvSpPr/>
            <p:nvPr/>
          </p:nvSpPr>
          <p:spPr>
            <a:xfrm>
              <a:off x="0" y="31897"/>
              <a:ext cx="2593340" cy="28702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spcAft>
                  <a:spcPts val="750"/>
                </a:spcAft>
              </a:pPr>
              <a:endParaRPr lang="ru-RU" sz="1100" dirty="0">
                <a:solidFill>
                  <a:prstClr val="black"/>
                </a:solidFill>
                <a:effectLst>
                  <a:outerShdw blurRad="38100" dist="38100" dir="2700000" algn="tl">
                    <a:srgbClr val="000000">
                      <a:alpha val="43137"/>
                    </a:srgbClr>
                  </a:outerShdw>
                </a:effectLst>
                <a:latin typeface="Times New Roman Tj"/>
                <a:ea typeface="Calibri"/>
                <a:cs typeface="Times New Roman"/>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Calibri"/>
                  <a:cs typeface="Times New Roman"/>
                </a:rPr>
                <a:t>НУЌТАЊОИ АСОСИИ РУШД</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10" name="Прямоугольник 9"/>
            <p:cNvSpPr/>
            <p:nvPr/>
          </p:nvSpPr>
          <p:spPr>
            <a:xfrm>
              <a:off x="148856" y="356868"/>
              <a:ext cx="2444750" cy="567195"/>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spcAft>
                  <a:spcPts val="750"/>
                </a:spcAft>
              </a:pPr>
              <a:endPar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endParaRPr>
            </a:p>
            <a:p>
              <a:pPr algn="ctr" defTabSz="685613">
                <a:lnSpc>
                  <a:spcPct val="115000"/>
                </a:lnSpc>
                <a:spcAft>
                  <a:spcPts val="750"/>
                </a:spcAft>
              </a:pP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Татбиќи</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технологияњои</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муосир</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дар </a:t>
              </a: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сохтмон</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хољагии</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манзилию</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коммуналї</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алоќа</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ва</a:t>
              </a: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ѓ.</a:t>
              </a:r>
              <a:endParaRPr lang="ru-RU"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Times New Roman"/>
                </a:rPr>
                <a:t> </a:t>
              </a:r>
              <a:endParaRPr lang="ru-RU" sz="1100"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endParaRPr>
            </a:p>
          </p:txBody>
        </p:sp>
        <p:sp>
          <p:nvSpPr>
            <p:cNvPr id="11" name="Прямоугольник 10"/>
            <p:cNvSpPr/>
            <p:nvPr/>
          </p:nvSpPr>
          <p:spPr>
            <a:xfrm>
              <a:off x="148856" y="1047306"/>
              <a:ext cx="2444115" cy="653622"/>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47614" algn="ctr" defTabSz="685613">
                <a:lnSpc>
                  <a:spcPct val="115000"/>
                </a:lnSpc>
                <a:spcAft>
                  <a:spcPts val="750"/>
                </a:spcAft>
              </a:pPr>
              <a:endPar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endParaRPr>
            </a:p>
            <a:p>
              <a:pPr marR="47614" algn="ctr" defTabSz="685613">
                <a:lnSpc>
                  <a:spcPct val="115000"/>
                </a:lnSpc>
                <a:spcAft>
                  <a:spcPts val="750"/>
                </a:spcAft>
              </a:pP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Татби</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қ</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механизми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шарикии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давлат</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ва</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бахши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хусус</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12" name="Прямоугольник 11"/>
            <p:cNvSpPr/>
            <p:nvPr/>
          </p:nvSpPr>
          <p:spPr>
            <a:xfrm>
              <a:off x="235290" y="1811698"/>
              <a:ext cx="2444115" cy="404037"/>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spcAft>
                  <a:spcPts val="750"/>
                </a:spcAft>
              </a:pP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a:rPr>
                <a:t>Та</a:t>
              </a:r>
              <a:r>
                <a:rPr lang="ru-RU" sz="1100">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Tj"/>
                </a:rPr>
                <a:t>ияи</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Tj"/>
                </a:rPr>
                <a:t>ро</a:t>
              </a:r>
              <a:r>
                <a:rPr lang="ru-RU" sz="1100">
                  <a:solidFill>
                    <a:prstClr val="black"/>
                  </a:solidFill>
                  <a:effectLst>
                    <a:outerShdw blurRad="38100" dist="38100" dir="2700000" algn="tl">
                      <a:srgbClr val="000000">
                        <a:alpha val="43137"/>
                      </a:srgbClr>
                    </a:outerShdw>
                  </a:effectLst>
                  <a:latin typeface="Times New Roman"/>
                  <a:ea typeface="Times New Roman"/>
                  <a:cs typeface="Arial"/>
                </a:rPr>
                <a:t>ҳҳ</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Tj"/>
                </a:rPr>
                <a:t>ои</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Tj"/>
                </a:rPr>
                <a:t>алтернативии</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Tj"/>
                </a:rPr>
                <a:t>шу</a:t>
              </a:r>
              <a:r>
                <a:rPr lang="ru-RU" sz="1100">
                  <a:solidFill>
                    <a:prstClr val="black"/>
                  </a:solidFill>
                  <a:effectLst>
                    <a:outerShdw blurRad="38100" dist="38100" dir="2700000" algn="tl">
                      <a:srgbClr val="000000">
                        <a:alpha val="43137"/>
                      </a:srgbClr>
                    </a:outerShdw>
                  </a:effectLst>
                  <a:latin typeface="Times New Roman"/>
                  <a:ea typeface="Times New Roman"/>
                  <a:cs typeface="Arial"/>
                </a:rPr>
                <a:t>ғ</a:t>
              </a: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Tj"/>
                </a:rPr>
                <a:t>л</a:t>
              </a:r>
              <a:endParaRPr lang="ru-RU" sz="1100">
                <a:solidFill>
                  <a:prstClr val="black"/>
                </a:solidFill>
                <a:effectLst>
                  <a:outerShdw blurRad="38100" dist="38100" dir="2700000" algn="tl">
                    <a:srgbClr val="000000">
                      <a:alpha val="43137"/>
                    </a:srgbClr>
                  </a:outerShdw>
                </a:effectLst>
                <a:ea typeface="Times New Roman"/>
                <a:cs typeface="Arial"/>
              </a:endParaRPr>
            </a:p>
          </p:txBody>
        </p:sp>
        <p:sp>
          <p:nvSpPr>
            <p:cNvPr id="13" name="Прямоугольник 12"/>
            <p:cNvSpPr/>
            <p:nvPr/>
          </p:nvSpPr>
          <p:spPr>
            <a:xfrm>
              <a:off x="148856" y="2360427"/>
              <a:ext cx="2444115" cy="42418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spcAft>
                  <a:spcPts val="750"/>
                </a:spcAft>
              </a:pP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Рушди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туризми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мањалли</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14" name="Прямоугольник 13"/>
            <p:cNvSpPr/>
            <p:nvPr/>
          </p:nvSpPr>
          <p:spPr>
            <a:xfrm>
              <a:off x="148848" y="2913171"/>
              <a:ext cx="2444750" cy="46780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28574" algn="ctr" defTabSz="685613">
                <a:lnSpc>
                  <a:spcPct val="115000"/>
                </a:lnSpc>
              </a:pPr>
              <a:endPar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endParaRPr>
            </a:p>
            <a:p>
              <a:pPr marR="28574" algn="ctr" defTabSz="685613">
                <a:lnSpc>
                  <a:spcPct val="115000"/>
                </a:lnSpc>
              </a:pP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Рушди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де</a:t>
              </a:r>
              <a:r>
                <a:rPr lang="az-Cyrl-AZ"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њ</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оту</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агроша</a:t>
              </a:r>
              <a:r>
                <a:rPr lang="az-Cyrl-AZ"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њ</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р</a:t>
              </a:r>
              <a:r>
                <a:rPr lang="az-Cyrl-AZ"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њ</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ои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a:p>
              <a:pPr marR="28574" algn="ctr" defTabSz="685613">
                <a:lnSpc>
                  <a:spcPct val="115000"/>
                </a:lnSpc>
              </a:pP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муосир</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15" name="Прямоугольник 14"/>
            <p:cNvSpPr/>
            <p:nvPr/>
          </p:nvSpPr>
          <p:spPr>
            <a:xfrm>
              <a:off x="6475228" y="0"/>
              <a:ext cx="2721610" cy="540085"/>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spcAft>
                  <a:spcPts val="750"/>
                </a:spcAft>
              </a:pPr>
              <a:endPar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endParaRPr>
            </a:p>
            <a:p>
              <a:pPr algn="ctr" defTabSz="685613">
                <a:lnSpc>
                  <a:spcPct val="115000"/>
                </a:lnSpc>
                <a:spcAft>
                  <a:spcPts val="750"/>
                </a:spcAft>
              </a:pP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БАРТАРАФ КАРДАНИ ТАМОЮЛ</a:t>
              </a:r>
              <a:r>
                <a:rPr lang="ru-RU" sz="1100" b="1" dirty="0">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Tj"/>
                </a:rPr>
                <a:t>ОИ</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Tj"/>
                </a:rPr>
                <a:t>МАНФ</a:t>
              </a:r>
              <a:r>
                <a:rPr lang="ru-RU" sz="1100" b="1" dirty="0">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b="1"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16" name="Прямоугольник 15"/>
            <p:cNvSpPr/>
            <p:nvPr/>
          </p:nvSpPr>
          <p:spPr>
            <a:xfrm>
              <a:off x="6475228" y="637953"/>
              <a:ext cx="2647854" cy="818707"/>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42841" algn="ctr" defTabSz="685613">
                <a:lnSpc>
                  <a:spcPct val="115000"/>
                </a:lnSpc>
              </a:pPr>
              <a:endParaRPr lang="tg-Cyrl-TJ" sz="1100" dirty="0">
                <a:solidFill>
                  <a:prstClr val="black"/>
                </a:solidFill>
                <a:effectLst>
                  <a:outerShdw blurRad="38100" dist="38100" dir="2700000" algn="tl">
                    <a:srgbClr val="000000">
                      <a:alpha val="43137"/>
                    </a:srgbClr>
                  </a:outerShdw>
                </a:effectLst>
                <a:latin typeface="Times New Roman"/>
                <a:ea typeface="Times New Roman"/>
                <a:cs typeface="Arial"/>
              </a:endParaRPr>
            </a:p>
            <a:p>
              <a:pPr marR="142841" algn="ctr" defTabSz="685613">
                <a:lnSpc>
                  <a:spcPct val="115000"/>
                </a:lnSpc>
              </a:pPr>
              <a:r>
                <a:rPr lang="tg-Cyrl-TJ" sz="1100" dirty="0">
                  <a:solidFill>
                    <a:prstClr val="black"/>
                  </a:solidFill>
                  <a:effectLst>
                    <a:outerShdw blurRad="38100" dist="38100" dir="2700000" algn="tl">
                      <a:srgbClr val="000000">
                        <a:alpha val="43137"/>
                      </a:srgbClr>
                    </a:outerShdw>
                  </a:effectLst>
                  <a:latin typeface="Times New Roman"/>
                  <a:ea typeface="Times New Roman"/>
                  <a:cs typeface="Arial"/>
                </a:rPr>
                <a:t>Ҷ</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ор</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намудани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механизми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масъулияти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и</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ҷ</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тимоии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корхона</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бо</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ма</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қ</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сади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рушди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инфрасохтори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ҷ</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тимоии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де</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т</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17" name="Прямоугольник 16"/>
            <p:cNvSpPr/>
            <p:nvPr/>
          </p:nvSpPr>
          <p:spPr>
            <a:xfrm>
              <a:off x="6475228" y="1616148"/>
              <a:ext cx="2572385" cy="48895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71406" algn="ctr" defTabSz="685613">
                <a:lnSpc>
                  <a:spcPct val="111000"/>
                </a:lnSpc>
                <a:spcAft>
                  <a:spcPts val="750"/>
                </a:spcAft>
              </a:pPr>
              <a:endParaRPr lang="tg-Cyrl-TJ" sz="1100" dirty="0">
                <a:solidFill>
                  <a:prstClr val="black"/>
                </a:solidFill>
                <a:effectLst>
                  <a:outerShdw blurRad="38100" dist="38100" dir="2700000" algn="tl">
                    <a:srgbClr val="000000">
                      <a:alpha val="43137"/>
                    </a:srgbClr>
                  </a:outerShdw>
                </a:effectLst>
                <a:latin typeface="Times New Roman Tj"/>
                <a:ea typeface="Times New Roman"/>
                <a:cs typeface="Times New Roman"/>
              </a:endParaRPr>
            </a:p>
            <a:p>
              <a:pPr marR="171406" algn="ctr" defTabSz="685613">
                <a:lnSpc>
                  <a:spcPct val="111000"/>
                </a:lnSpc>
                <a:spcAft>
                  <a:spcPts val="750"/>
                </a:spcAft>
              </a:pPr>
              <a:r>
                <a:rPr lang="tg-Cyrl-TJ"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П</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ешгирии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хуру</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ҷ</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ҷ</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авонон</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Tj"/>
                </a:rPr>
                <a:t>аз</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tg-Cyrl-TJ" sz="1100" dirty="0">
                  <a:solidFill>
                    <a:prstClr val="black"/>
                  </a:solidFill>
                  <a:effectLst>
                    <a:outerShdw blurRad="38100" dist="38100" dir="2700000" algn="tl">
                      <a:srgbClr val="000000">
                        <a:alpha val="43137"/>
                      </a:srgbClr>
                    </a:outerShdw>
                  </a:effectLst>
                  <a:latin typeface="Times New Roman Tj"/>
                  <a:ea typeface="Times New Roman"/>
                  <a:cs typeface="Times New Roman Tj"/>
                </a:rPr>
                <a:t>минта</a:t>
              </a:r>
              <a:r>
                <a:rPr lang="tg-Cyrl-TJ" sz="1100" dirty="0">
                  <a:solidFill>
                    <a:prstClr val="black"/>
                  </a:solidFill>
                  <a:effectLst>
                    <a:outerShdw blurRad="38100" dist="38100" dir="2700000" algn="tl">
                      <a:srgbClr val="000000">
                        <a:alpha val="43137"/>
                      </a:srgbClr>
                    </a:outerShdw>
                  </a:effectLst>
                  <a:latin typeface="Times New Roman"/>
                  <a:ea typeface="Times New Roman"/>
                  <a:cs typeface="Arial"/>
                </a:rPr>
                <a:t>қа</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18" name="Прямоугольник 17"/>
            <p:cNvSpPr/>
            <p:nvPr/>
          </p:nvSpPr>
          <p:spPr>
            <a:xfrm>
              <a:off x="6474864" y="2264618"/>
              <a:ext cx="2572385" cy="926257"/>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71406" algn="ctr" defTabSz="685613">
                <a:lnSpc>
                  <a:spcPct val="115000"/>
                </a:lnSpc>
              </a:pPr>
              <a:r>
                <a:rPr lang="tg-Cyrl-TJ"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Д</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астгирии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ма</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қ</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садноки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исте</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солкунандагони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самарабахш</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ва</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авасмандгардонии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шарикии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давлат</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ва</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бахши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хусус</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19" name="Прямоугольник 18"/>
            <p:cNvSpPr/>
            <p:nvPr/>
          </p:nvSpPr>
          <p:spPr>
            <a:xfrm>
              <a:off x="6475228" y="3253562"/>
              <a:ext cx="2572385" cy="69158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90451" algn="ctr" defTabSz="685613">
                <a:lnSpc>
                  <a:spcPct val="115000"/>
                </a:lnSpc>
              </a:pPr>
              <a:endParaRPr lang="tg-Cyrl-TJ" sz="1100" dirty="0">
                <a:solidFill>
                  <a:prstClr val="black"/>
                </a:solidFill>
                <a:effectLst>
                  <a:outerShdw blurRad="38100" dist="38100" dir="2700000" algn="tl">
                    <a:srgbClr val="000000">
                      <a:alpha val="43137"/>
                    </a:srgbClr>
                  </a:outerShdw>
                </a:effectLst>
                <a:latin typeface="Times New Roman Tj"/>
                <a:ea typeface="Times New Roman"/>
                <a:cs typeface="Times New Roman"/>
              </a:endParaRPr>
            </a:p>
            <a:p>
              <a:pPr marR="190451" algn="ctr" defTabSz="685613">
                <a:lnSpc>
                  <a:spcPct val="115000"/>
                </a:lnSpc>
              </a:pPr>
              <a:r>
                <a:rPr lang="tg-Cyrl-TJ"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Р</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афъи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сохтор</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бесамари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қ</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тисод</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мутта</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идсозии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институт</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и</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ҷ</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тимо</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20" name="Прямоугольник 19"/>
            <p:cNvSpPr/>
            <p:nvPr/>
          </p:nvSpPr>
          <p:spPr>
            <a:xfrm>
              <a:off x="148808" y="3514724"/>
              <a:ext cx="2444750" cy="657225"/>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57134" algn="ctr" defTabSz="685613">
                <a:lnSpc>
                  <a:spcPct val="115000"/>
                </a:lnSpc>
              </a:pP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a:rPr>
                <a:t>Иваз кардани нуќтањои </a:t>
              </a:r>
              <a:endParaRPr lang="ru-RU" sz="1100">
                <a:solidFill>
                  <a:prstClr val="black"/>
                </a:solidFill>
                <a:effectLst>
                  <a:outerShdw blurRad="38100" dist="38100" dir="2700000" algn="tl">
                    <a:srgbClr val="000000">
                      <a:alpha val="43137"/>
                    </a:srgbClr>
                  </a:outerShdw>
                </a:effectLst>
                <a:ea typeface="Times New Roman"/>
                <a:cs typeface="Arial"/>
              </a:endParaRPr>
            </a:p>
            <a:p>
              <a:pPr marR="57134" algn="ctr" defTabSz="685613">
                <a:lnSpc>
                  <a:spcPct val="115000"/>
                </a:lnSpc>
              </a:pPr>
              <a:r>
                <a:rPr lang="ru-RU" sz="1100">
                  <a:solidFill>
                    <a:prstClr val="black"/>
                  </a:solidFill>
                  <a:effectLst>
                    <a:outerShdw blurRad="38100" dist="38100" dir="2700000" algn="tl">
                      <a:srgbClr val="000000">
                        <a:alpha val="43137"/>
                      </a:srgbClr>
                    </a:outerShdw>
                  </a:effectLst>
                  <a:latin typeface="Times New Roman Tj"/>
                  <a:ea typeface="Times New Roman"/>
                  <a:cs typeface="Times New Roman"/>
                </a:rPr>
                <a:t>фелдшерї-акушерї бо кабинетњои т</a:t>
              </a:r>
              <a:r>
                <a:rPr lang="tg-Cyrl-TJ" sz="1100">
                  <a:solidFill>
                    <a:prstClr val="black"/>
                  </a:solidFill>
                  <a:effectLst>
                    <a:outerShdw blurRad="38100" dist="38100" dir="2700000" algn="tl">
                      <a:srgbClr val="000000">
                        <a:alpha val="43137"/>
                      </a:srgbClr>
                    </a:outerShdw>
                  </a:effectLst>
                  <a:latin typeface="Times New Roman Tj"/>
                  <a:ea typeface="Times New Roman"/>
                  <a:cs typeface="Times New Roman"/>
                </a:rPr>
                <a:t>абибони оилав</a:t>
              </a:r>
              <a:r>
                <a:rPr lang="tg-Cyrl-TJ" sz="1100">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a:solidFill>
                  <a:prstClr val="black"/>
                </a:solidFill>
                <a:effectLst>
                  <a:outerShdw blurRad="38100" dist="38100" dir="2700000" algn="tl">
                    <a:srgbClr val="000000">
                      <a:alpha val="43137"/>
                    </a:srgbClr>
                  </a:outerShdw>
                </a:effectLst>
                <a:ea typeface="Times New Roman"/>
                <a:cs typeface="Arial"/>
              </a:endParaRPr>
            </a:p>
          </p:txBody>
        </p:sp>
        <p:sp>
          <p:nvSpPr>
            <p:cNvPr id="21" name="Прямоугольник 20"/>
            <p:cNvSpPr/>
            <p:nvPr/>
          </p:nvSpPr>
          <p:spPr>
            <a:xfrm>
              <a:off x="148213" y="4343382"/>
              <a:ext cx="2444750" cy="719911"/>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57134" algn="ctr" defTabSz="685613">
                <a:lnSpc>
                  <a:spcPct val="115000"/>
                </a:lnSpc>
                <a:spcAft>
                  <a:spcPts val="750"/>
                </a:spcAft>
              </a:pPr>
              <a:endParaRPr lang="tg-Cyrl-TJ" sz="1100" dirty="0">
                <a:solidFill>
                  <a:prstClr val="black"/>
                </a:solidFill>
                <a:effectLst>
                  <a:outerShdw blurRad="38100" dist="38100" dir="2700000" algn="tl">
                    <a:srgbClr val="000000">
                      <a:alpha val="43137"/>
                    </a:srgbClr>
                  </a:outerShdw>
                </a:effectLst>
                <a:latin typeface="Times New Roman"/>
                <a:ea typeface="Times New Roman"/>
                <a:cs typeface="Arial"/>
              </a:endParaRPr>
            </a:p>
            <a:p>
              <a:pPr marR="57134" algn="ctr" defTabSz="685613">
                <a:lnSpc>
                  <a:spcPct val="115000"/>
                </a:lnSpc>
                <a:spcAft>
                  <a:spcPts val="750"/>
                </a:spcAft>
              </a:pPr>
              <a:r>
                <a:rPr lang="tg-Cyrl-TJ" sz="1100" dirty="0">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амгироии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муассиса</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фаро</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ғ</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ат</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бо</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муассиса</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савдо</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ва</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хизматрасон</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spcAft>
                  <a:spcPts val="750"/>
                </a:spcAft>
              </a:pP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cxnSp>
          <p:nvCxnSpPr>
            <p:cNvPr id="22" name="Прямая соединительная линия 21"/>
            <p:cNvCxnSpPr/>
            <p:nvPr/>
          </p:nvCxnSpPr>
          <p:spPr>
            <a:xfrm>
              <a:off x="0" y="318976"/>
              <a:ext cx="0" cy="4253083"/>
            </a:xfrm>
            <a:prstGeom prst="line">
              <a:avLst/>
            </a:prstGeom>
            <a:ln/>
          </p:spPr>
          <p:style>
            <a:lnRef idx="2">
              <a:schemeClr val="dk1"/>
            </a:lnRef>
            <a:fillRef idx="1">
              <a:schemeClr val="lt1"/>
            </a:fillRef>
            <a:effectRef idx="0">
              <a:schemeClr val="dk1"/>
            </a:effectRef>
            <a:fontRef idx="minor">
              <a:schemeClr val="dk1"/>
            </a:fontRef>
          </p:style>
        </p:cxnSp>
        <p:cxnSp>
          <p:nvCxnSpPr>
            <p:cNvPr id="23" name="Прямая со стрелкой 22"/>
            <p:cNvCxnSpPr/>
            <p:nvPr/>
          </p:nvCxnSpPr>
          <p:spPr>
            <a:xfrm>
              <a:off x="0" y="1456660"/>
              <a:ext cx="148856"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4" name="Прямая со стрелкой 23"/>
            <p:cNvCxnSpPr/>
            <p:nvPr/>
          </p:nvCxnSpPr>
          <p:spPr>
            <a:xfrm>
              <a:off x="0" y="733646"/>
              <a:ext cx="148856"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5" name="Прямая со стрелкой 24"/>
            <p:cNvCxnSpPr/>
            <p:nvPr/>
          </p:nvCxnSpPr>
          <p:spPr>
            <a:xfrm>
              <a:off x="10633" y="2105246"/>
              <a:ext cx="148856"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6" name="Прямая со стрелкой 25"/>
            <p:cNvCxnSpPr/>
            <p:nvPr/>
          </p:nvCxnSpPr>
          <p:spPr>
            <a:xfrm>
              <a:off x="0" y="2604976"/>
              <a:ext cx="148856"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7" name="Прямая со стрелкой 26"/>
            <p:cNvCxnSpPr/>
            <p:nvPr/>
          </p:nvCxnSpPr>
          <p:spPr>
            <a:xfrm>
              <a:off x="10633" y="3083441"/>
              <a:ext cx="148856"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8" name="Прямая со стрелкой 27"/>
            <p:cNvCxnSpPr/>
            <p:nvPr/>
          </p:nvCxnSpPr>
          <p:spPr>
            <a:xfrm>
              <a:off x="0" y="3721395"/>
              <a:ext cx="148856"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9" name="Прямая со стрелкой 28"/>
            <p:cNvCxnSpPr/>
            <p:nvPr/>
          </p:nvCxnSpPr>
          <p:spPr>
            <a:xfrm>
              <a:off x="0" y="4561367"/>
              <a:ext cx="148856"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0" name="Прямоугольник 29"/>
            <p:cNvSpPr/>
            <p:nvPr/>
          </p:nvSpPr>
          <p:spPr>
            <a:xfrm>
              <a:off x="6475228" y="4093534"/>
              <a:ext cx="2572385" cy="79629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152366" algn="ctr" defTabSz="685613">
                <a:lnSpc>
                  <a:spcPct val="115000"/>
                </a:lnSpc>
              </a:pPr>
              <a:r>
                <a:rPr lang="tg-Cyrl-TJ" sz="1100" dirty="0">
                  <a:solidFill>
                    <a:prstClr val="black"/>
                  </a:solidFill>
                  <a:effectLst>
                    <a:outerShdw blurRad="38100" dist="38100" dir="2700000" algn="tl">
                      <a:srgbClr val="000000">
                        <a:alpha val="43137"/>
                      </a:srgbClr>
                    </a:outerShdw>
                  </a:effectLst>
                  <a:latin typeface="Times New Roman"/>
                  <a:ea typeface="Times New Roman"/>
                  <a:cs typeface="Arial"/>
                </a:rPr>
                <a:t>Ҷ</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алби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сокинони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де</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от</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Tj"/>
                </a:rPr>
                <a:t>ба</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a:p>
              <a:pPr marR="152366" algn="ctr" defTabSz="685613">
                <a:lnSpc>
                  <a:spcPct val="115000"/>
                </a:lnSpc>
              </a:pP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шакл</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хурди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хо</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ҷ</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агидор</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cxnSp>
          <p:nvCxnSpPr>
            <p:cNvPr id="31" name="Прямая соединительная линия 30"/>
            <p:cNvCxnSpPr/>
            <p:nvPr/>
          </p:nvCxnSpPr>
          <p:spPr>
            <a:xfrm>
              <a:off x="9197163" y="457200"/>
              <a:ext cx="0" cy="3944679"/>
            </a:xfrm>
            <a:prstGeom prst="line">
              <a:avLst/>
            </a:prstGeom>
            <a:ln/>
          </p:spPr>
          <p:style>
            <a:lnRef idx="2">
              <a:schemeClr val="dk1"/>
            </a:lnRef>
            <a:fillRef idx="1">
              <a:schemeClr val="lt1"/>
            </a:fillRef>
            <a:effectRef idx="0">
              <a:schemeClr val="dk1"/>
            </a:effectRef>
            <a:fontRef idx="minor">
              <a:schemeClr val="dk1"/>
            </a:fontRef>
          </p:style>
        </p:cxnSp>
        <p:cxnSp>
          <p:nvCxnSpPr>
            <p:cNvPr id="32" name="Прямая со стрелкой 31"/>
            <p:cNvCxnSpPr/>
            <p:nvPr/>
          </p:nvCxnSpPr>
          <p:spPr>
            <a:xfrm flipH="1">
              <a:off x="9048307" y="1052623"/>
              <a:ext cx="149550"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33" name="Прямая со стрелкой 32"/>
            <p:cNvCxnSpPr/>
            <p:nvPr/>
          </p:nvCxnSpPr>
          <p:spPr>
            <a:xfrm flipH="1">
              <a:off x="9048307" y="3593804"/>
              <a:ext cx="149225"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34" name="Прямая со стрелкой 33"/>
            <p:cNvCxnSpPr/>
            <p:nvPr/>
          </p:nvCxnSpPr>
          <p:spPr>
            <a:xfrm flipH="1">
              <a:off x="9048307" y="2604976"/>
              <a:ext cx="149225"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35" name="Прямая со стрелкой 34"/>
            <p:cNvCxnSpPr/>
            <p:nvPr/>
          </p:nvCxnSpPr>
          <p:spPr>
            <a:xfrm flipH="1">
              <a:off x="9048307" y="1818167"/>
              <a:ext cx="149550"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36" name="Прямая со стрелкой 35"/>
            <p:cNvCxnSpPr/>
            <p:nvPr/>
          </p:nvCxnSpPr>
          <p:spPr>
            <a:xfrm flipH="1">
              <a:off x="9048307" y="4401879"/>
              <a:ext cx="149225"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7" name="Прямоугольник 36"/>
            <p:cNvSpPr/>
            <p:nvPr/>
          </p:nvSpPr>
          <p:spPr>
            <a:xfrm>
              <a:off x="2870791" y="63795"/>
              <a:ext cx="1094784" cy="98806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pPr>
              <a:r>
                <a:rPr lang="tg-Cyrl-TJ"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Н</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изоми</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маќсадноки</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барномаи</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рушд</a:t>
              </a:r>
              <a:endParaRPr lang="ru-RU" sz="1100" b="1" dirty="0">
                <a:solidFill>
                  <a:prstClr val="black"/>
                </a:solidFill>
                <a:effectLst>
                  <a:outerShdw blurRad="38100" dist="38100" dir="2700000" algn="tl">
                    <a:srgbClr val="000000">
                      <a:alpha val="43137"/>
                    </a:srgbClr>
                  </a:outerShdw>
                </a:effectLst>
                <a:ea typeface="Times New Roman"/>
                <a:cs typeface="Arial"/>
              </a:endParaRPr>
            </a:p>
          </p:txBody>
        </p:sp>
        <p:sp>
          <p:nvSpPr>
            <p:cNvPr id="38" name="Прямоугольник 37"/>
            <p:cNvSpPr/>
            <p:nvPr/>
          </p:nvSpPr>
          <p:spPr>
            <a:xfrm>
              <a:off x="4029740" y="63795"/>
              <a:ext cx="1062886" cy="98806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pPr>
              <a:r>
                <a:rPr lang="tg-Cyrl-TJ"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Ш</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арикии</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давлат</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ва</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бахши</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хусус</a:t>
              </a:r>
              <a:r>
                <a:rPr lang="ru-RU" sz="1100" b="1" dirty="0" err="1">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b="1" dirty="0">
                <a:solidFill>
                  <a:prstClr val="black"/>
                </a:solidFill>
                <a:effectLst>
                  <a:outerShdw blurRad="38100" dist="38100" dir="2700000" algn="tl">
                    <a:srgbClr val="000000">
                      <a:alpha val="43137"/>
                    </a:srgbClr>
                  </a:outerShdw>
                </a:effectLst>
                <a:ea typeface="Times New Roman"/>
                <a:cs typeface="Arial"/>
              </a:endParaRPr>
            </a:p>
          </p:txBody>
        </p:sp>
        <p:sp>
          <p:nvSpPr>
            <p:cNvPr id="39" name="Прямоугольник 38"/>
            <p:cNvSpPr/>
            <p:nvPr/>
          </p:nvSpPr>
          <p:spPr>
            <a:xfrm>
              <a:off x="5156791" y="63795"/>
              <a:ext cx="988562" cy="98806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pPr>
              <a:r>
                <a:rPr lang="tg-Cyrl-TJ"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Р</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ушди</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инноватционии</a:t>
              </a:r>
              <a:r>
                <a:rPr lang="ru-RU" sz="1100" b="1"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b="1"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соња</a:t>
              </a:r>
              <a:endParaRPr lang="ru-RU" sz="1100" b="1" dirty="0">
                <a:solidFill>
                  <a:prstClr val="black"/>
                </a:solidFill>
                <a:effectLst>
                  <a:outerShdw blurRad="38100" dist="38100" dir="2700000" algn="tl">
                    <a:srgbClr val="000000">
                      <a:alpha val="43137"/>
                    </a:srgbClr>
                  </a:outerShdw>
                </a:effectLst>
                <a:ea typeface="Times New Roman"/>
                <a:cs typeface="Arial"/>
              </a:endParaRPr>
            </a:p>
          </p:txBody>
        </p:sp>
        <p:sp>
          <p:nvSpPr>
            <p:cNvPr id="40" name="Прямоугольник 39"/>
            <p:cNvSpPr/>
            <p:nvPr/>
          </p:nvSpPr>
          <p:spPr>
            <a:xfrm>
              <a:off x="2870791" y="3944679"/>
              <a:ext cx="1009517" cy="80772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spcAft>
                  <a:spcPts val="750"/>
                </a:spcAft>
              </a:pPr>
              <a:r>
                <a:rPr lang="tg-Cyrl-TJ"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М</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аќомоти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њокимияти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давлатї</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41" name="Прямоугольник 40"/>
            <p:cNvSpPr/>
            <p:nvPr/>
          </p:nvSpPr>
          <p:spPr>
            <a:xfrm>
              <a:off x="5092996" y="3944679"/>
              <a:ext cx="1052800" cy="80772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pP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Ташкилот</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ҳ</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ои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илм</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ва</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Tj"/>
                </a:rPr>
                <a:t>таълим</a:t>
              </a:r>
              <a:r>
                <a:rPr lang="ru-RU" sz="1100" dirty="0" err="1">
                  <a:solidFill>
                    <a:prstClr val="black"/>
                  </a:solidFill>
                  <a:effectLst>
                    <a:outerShdw blurRad="38100" dist="38100" dir="2700000" algn="tl">
                      <a:srgbClr val="000000">
                        <a:alpha val="43137"/>
                      </a:srgbClr>
                    </a:outerShdw>
                  </a:effectLst>
                  <a:latin typeface="Times New Roman"/>
                  <a:ea typeface="Times New Roman"/>
                  <a:cs typeface="Arial"/>
                </a:rPr>
                <a:t>ӣ</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42" name="Прямоугольник 41"/>
            <p:cNvSpPr/>
            <p:nvPr/>
          </p:nvSpPr>
          <p:spPr>
            <a:xfrm>
              <a:off x="3965945" y="3944679"/>
              <a:ext cx="1062798" cy="80772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spcAft>
                  <a:spcPts val="750"/>
                </a:spcAft>
              </a:pPr>
              <a:r>
                <a:rPr lang="tg-Cyrl-TJ"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К</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орхонањои</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тиљоратї</a:t>
              </a:r>
              <a:r>
                <a:rPr lang="ru-RU" sz="1100" dirty="0">
                  <a:solidFill>
                    <a:prstClr val="black"/>
                  </a:solidFill>
                  <a:effectLst>
                    <a:outerShdw blurRad="38100" dist="38100" dir="2700000" algn="tl">
                      <a:srgbClr val="000000">
                        <a:alpha val="43137"/>
                      </a:srgbClr>
                    </a:outerShdw>
                  </a:effectLst>
                  <a:latin typeface="Times New Roman Tj"/>
                  <a:ea typeface="Times New Roman"/>
                  <a:cs typeface="Times New Roman"/>
                </a:rPr>
                <a:t> ва </a:t>
              </a:r>
              <a:r>
                <a:rPr lang="ru-RU" sz="1100" dirty="0" err="1">
                  <a:solidFill>
                    <a:prstClr val="black"/>
                  </a:solidFill>
                  <a:effectLst>
                    <a:outerShdw blurRad="38100" dist="38100" dir="2700000" algn="tl">
                      <a:srgbClr val="000000">
                        <a:alpha val="43137"/>
                      </a:srgbClr>
                    </a:outerShdw>
                  </a:effectLst>
                  <a:latin typeface="Times New Roman Tj"/>
                  <a:ea typeface="Times New Roman"/>
                  <a:cs typeface="Times New Roman"/>
                </a:rPr>
                <a:t>соҳибкорон</a:t>
              </a:r>
              <a:endParaRPr lang="ru-RU" sz="1100" dirty="0">
                <a:solidFill>
                  <a:prstClr val="black"/>
                </a:solidFill>
                <a:effectLst>
                  <a:outerShdw blurRad="38100" dist="38100" dir="2700000" algn="tl">
                    <a:srgbClr val="000000">
                      <a:alpha val="43137"/>
                    </a:srgbClr>
                  </a:outerShdw>
                </a:effectLst>
                <a:ea typeface="Times New Roman"/>
                <a:cs typeface="Arial"/>
              </a:endParaRPr>
            </a:p>
          </p:txBody>
        </p:sp>
        <p:sp>
          <p:nvSpPr>
            <p:cNvPr id="43" name="Овал 42"/>
            <p:cNvSpPr/>
            <p:nvPr/>
          </p:nvSpPr>
          <p:spPr>
            <a:xfrm>
              <a:off x="2955851" y="1382232"/>
              <a:ext cx="3125470" cy="2211070"/>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85613">
                <a:lnSpc>
                  <a:spcPct val="115000"/>
                </a:lnSpc>
              </a:pPr>
              <a:r>
                <a:rPr lang="ru-RU" dirty="0">
                  <a:solidFill>
                    <a:prstClr val="black"/>
                  </a:solidFill>
                  <a:effectLst>
                    <a:outerShdw blurRad="38100" dist="38100" dir="2700000" algn="tl">
                      <a:srgbClr val="000000">
                        <a:alpha val="43137"/>
                      </a:srgbClr>
                    </a:outerShdw>
                  </a:effectLst>
                  <a:latin typeface="Times New Roman Tj"/>
                  <a:ea typeface="Times New Roman"/>
                  <a:cs typeface="Times New Roman"/>
                </a:rPr>
                <a:t> </a:t>
              </a:r>
              <a:endParaRPr lang="ru-RU" sz="1100"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pPr>
              <a:r>
                <a:rPr lang="ru-RU" b="1" dirty="0">
                  <a:solidFill>
                    <a:prstClr val="black"/>
                  </a:solidFill>
                  <a:effectLst>
                    <a:outerShdw blurRad="38100" dist="38100" dir="2700000" algn="tl">
                      <a:srgbClr val="000000">
                        <a:alpha val="43137"/>
                      </a:srgbClr>
                    </a:outerShdw>
                  </a:effectLst>
                  <a:latin typeface="Times New Roman Tj"/>
                  <a:ea typeface="Times New Roman"/>
                  <a:cs typeface="Times New Roman"/>
                </a:rPr>
                <a:t>РУШДИ УСТУВОРИ ИЉТИМОИЮ </a:t>
              </a:r>
              <a:endParaRPr lang="ru-RU" sz="1100" b="1" dirty="0">
                <a:solidFill>
                  <a:prstClr val="black"/>
                </a:solidFill>
                <a:effectLst>
                  <a:outerShdw blurRad="38100" dist="38100" dir="2700000" algn="tl">
                    <a:srgbClr val="000000">
                      <a:alpha val="43137"/>
                    </a:srgbClr>
                  </a:outerShdw>
                </a:effectLst>
                <a:ea typeface="Times New Roman"/>
                <a:cs typeface="Arial"/>
              </a:endParaRPr>
            </a:p>
            <a:p>
              <a:pPr algn="ctr" defTabSz="685613">
                <a:lnSpc>
                  <a:spcPct val="115000"/>
                </a:lnSpc>
              </a:pPr>
              <a:r>
                <a:rPr lang="ru-RU" b="1" dirty="0">
                  <a:solidFill>
                    <a:prstClr val="black"/>
                  </a:solidFill>
                  <a:effectLst>
                    <a:outerShdw blurRad="38100" dist="38100" dir="2700000" algn="tl">
                      <a:srgbClr val="000000">
                        <a:alpha val="43137"/>
                      </a:srgbClr>
                    </a:outerShdw>
                  </a:effectLst>
                  <a:latin typeface="Times New Roman Tj"/>
                  <a:ea typeface="Times New Roman"/>
                  <a:cs typeface="Times New Roman"/>
                </a:rPr>
                <a:t>ИЌТИСОДИИ ХУДИДОРАКУНИИ МАҲҲАЛӢ</a:t>
              </a:r>
              <a:endParaRPr lang="ru-RU" sz="1100" b="1" dirty="0">
                <a:solidFill>
                  <a:prstClr val="black"/>
                </a:solidFill>
                <a:effectLst>
                  <a:outerShdw blurRad="38100" dist="38100" dir="2700000" algn="tl">
                    <a:srgbClr val="000000">
                      <a:alpha val="43137"/>
                    </a:srgbClr>
                  </a:outerShdw>
                </a:effectLst>
                <a:ea typeface="Times New Roman"/>
                <a:cs typeface="Arial"/>
              </a:endParaRPr>
            </a:p>
          </p:txBody>
        </p:sp>
        <p:cxnSp>
          <p:nvCxnSpPr>
            <p:cNvPr id="44" name="Прямая со стрелкой 43"/>
            <p:cNvCxnSpPr/>
            <p:nvPr/>
          </p:nvCxnSpPr>
          <p:spPr>
            <a:xfrm flipV="1">
              <a:off x="4530578" y="3593804"/>
              <a:ext cx="0" cy="254635"/>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45" name="Стрелка вправо 44"/>
            <p:cNvSpPr/>
            <p:nvPr/>
          </p:nvSpPr>
          <p:spPr>
            <a:xfrm>
              <a:off x="6081824" y="2360427"/>
              <a:ext cx="234389" cy="244549"/>
            </a:xfrm>
            <a:prstGeom prst="rightArrow">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685613"/>
              <a:endParaRPr lang="ru-RU" sz="1800">
                <a:solidFill>
                  <a:prstClr val="black"/>
                </a:solidFill>
                <a:effectLst>
                  <a:outerShdw blurRad="38100" dist="38100" dir="2700000" algn="tl">
                    <a:srgbClr val="000000">
                      <a:alpha val="43137"/>
                    </a:srgbClr>
                  </a:outerShdw>
                </a:effectLst>
              </a:endParaRPr>
            </a:p>
          </p:txBody>
        </p:sp>
        <p:cxnSp>
          <p:nvCxnSpPr>
            <p:cNvPr id="46" name="Прямая соединительная линия 45"/>
            <p:cNvCxnSpPr/>
            <p:nvPr/>
          </p:nvCxnSpPr>
          <p:spPr>
            <a:xfrm>
              <a:off x="6315740" y="318976"/>
              <a:ext cx="0" cy="4570848"/>
            </a:xfrm>
            <a:prstGeom prst="line">
              <a:avLst/>
            </a:prstGeom>
            <a:ln/>
          </p:spPr>
          <p:style>
            <a:lnRef idx="2">
              <a:schemeClr val="dk1"/>
            </a:lnRef>
            <a:fillRef idx="1">
              <a:schemeClr val="lt1"/>
            </a:fillRef>
            <a:effectRef idx="0">
              <a:schemeClr val="dk1"/>
            </a:effectRef>
            <a:fontRef idx="minor">
              <a:schemeClr val="dk1"/>
            </a:fontRef>
          </p:style>
        </p:cxnSp>
        <p:cxnSp>
          <p:nvCxnSpPr>
            <p:cNvPr id="47" name="Прямая со стрелкой 46"/>
            <p:cNvCxnSpPr/>
            <p:nvPr/>
          </p:nvCxnSpPr>
          <p:spPr>
            <a:xfrm>
              <a:off x="6315740" y="318976"/>
              <a:ext cx="159488"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48" name="Стрелка влево 47"/>
            <p:cNvSpPr/>
            <p:nvPr/>
          </p:nvSpPr>
          <p:spPr>
            <a:xfrm>
              <a:off x="2679405" y="2360427"/>
              <a:ext cx="274955" cy="244475"/>
            </a:xfrm>
            <a:prstGeom prst="leftArrow">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685613"/>
              <a:endParaRPr lang="ru-RU" sz="1800">
                <a:solidFill>
                  <a:prstClr val="black"/>
                </a:solidFill>
                <a:effectLst>
                  <a:outerShdw blurRad="38100" dist="38100" dir="2700000" algn="tl">
                    <a:srgbClr val="000000">
                      <a:alpha val="43137"/>
                    </a:srgbClr>
                  </a:outerShdw>
                </a:effectLst>
              </a:endParaRPr>
            </a:p>
          </p:txBody>
        </p:sp>
      </p:grpSp>
      <p:sp>
        <p:nvSpPr>
          <p:cNvPr id="49" name="Прямоугольник 48"/>
          <p:cNvSpPr/>
          <p:nvPr/>
        </p:nvSpPr>
        <p:spPr>
          <a:xfrm>
            <a:off x="90225" y="71438"/>
            <a:ext cx="8877154" cy="32748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68564" tIns="34289" rIns="68564" bIns="34289" numCol="1" spcCol="0" rtlCol="0" fromWordArt="0" anchor="ctr" anchorCtr="0" forceAA="0" compatLnSpc="1">
            <a:prstTxWarp prst="textNoShape">
              <a:avLst/>
            </a:prstTxWarp>
            <a:noAutofit/>
          </a:bodyPr>
          <a:lstStyle/>
          <a:p>
            <a:pPr algn="ctr" defTabSz="685613">
              <a:lnSpc>
                <a:spcPct val="115000"/>
              </a:lnSpc>
              <a:spcAft>
                <a:spcPts val="750"/>
              </a:spcAft>
            </a:pPr>
            <a:r>
              <a:rPr lang="ru-RU" sz="1100" b="1"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rPr>
              <a:t>МЕХАНИЗМИ БАЛАНД БАРДОШТАНИ САМАРАНОКИИ РУШДИ УСТУВОРИ И</a:t>
            </a:r>
            <a:r>
              <a:rPr lang="tg-Cyrl-TJ" sz="1100" b="1"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rPr>
              <a:t>Ҷ</a:t>
            </a:r>
            <a:r>
              <a:rPr lang="ru-RU" sz="1100" b="1"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rPr>
              <a:t>ТИМОИЮ И</a:t>
            </a:r>
            <a:r>
              <a:rPr lang="tg-Cyrl-TJ" sz="1100" b="1"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rPr>
              <a:t>Қ</a:t>
            </a:r>
            <a:r>
              <a:rPr lang="ru-RU" sz="1100" b="1"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rPr>
              <a:t>ТИСОДИИ</a:t>
            </a:r>
            <a:r>
              <a:rPr lang="tg-Cyrl-TJ" sz="1100" b="1"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rPr>
              <a:t> МИНТАҚА </a:t>
            </a:r>
            <a:endParaRPr lang="ru-RU" sz="1100" b="1" dirty="0">
              <a:solidFill>
                <a:prstClr val="black"/>
              </a:solidFill>
              <a:effectLst>
                <a:outerShdw blurRad="38100" dist="38100" dir="2700000" algn="tl">
                  <a:srgbClr val="000000">
                    <a:alpha val="43137"/>
                  </a:srgbClr>
                </a:outerShdw>
              </a:effectLst>
              <a:latin typeface="Times New Roman Tj" pitchFamily="18" charset="-52"/>
              <a:ea typeface="Times New Roman"/>
              <a:cs typeface="Arial"/>
            </a:endParaRPr>
          </a:p>
        </p:txBody>
      </p:sp>
      <p:sp>
        <p:nvSpPr>
          <p:cNvPr id="51" name="Стрелка вниз 50"/>
          <p:cNvSpPr/>
          <p:nvPr/>
        </p:nvSpPr>
        <p:spPr>
          <a:xfrm>
            <a:off x="1384037" y="643335"/>
            <a:ext cx="59531" cy="78581"/>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68564" tIns="34289" rIns="68564" bIns="34289" numCol="1" spcCol="0" rtlCol="0" fromWordArt="0" anchor="ctr" anchorCtr="0" forceAA="0" compatLnSpc="1">
            <a:prstTxWarp prst="textNoShape">
              <a:avLst/>
            </a:prstTxWarp>
            <a:noAutofit/>
          </a:bodyPr>
          <a:lstStyle/>
          <a:p>
            <a:pPr defTabSz="685613"/>
            <a:endParaRPr lang="ru-RU">
              <a:solidFill>
                <a:prstClr val="black"/>
              </a:solidFill>
            </a:endParaRPr>
          </a:p>
        </p:txBody>
      </p:sp>
      <p:sp>
        <p:nvSpPr>
          <p:cNvPr id="52" name="Стрелка вниз 51"/>
          <p:cNvSpPr/>
          <p:nvPr/>
        </p:nvSpPr>
        <p:spPr>
          <a:xfrm>
            <a:off x="7574815" y="846645"/>
            <a:ext cx="59531" cy="157163"/>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68564" tIns="34289" rIns="68564" bIns="34289" numCol="1" spcCol="0" rtlCol="0" fromWordArt="0" anchor="ctr" anchorCtr="0" forceAA="0" compatLnSpc="1">
            <a:prstTxWarp prst="textNoShape">
              <a:avLst/>
            </a:prstTxWarp>
            <a:noAutofit/>
          </a:bodyPr>
          <a:lstStyle/>
          <a:p>
            <a:pPr defTabSz="685613"/>
            <a:endParaRPr lang="ru-RU">
              <a:solidFill>
                <a:prstClr val="black"/>
              </a:solidFill>
            </a:endParaRPr>
          </a:p>
        </p:txBody>
      </p:sp>
      <p:sp>
        <p:nvSpPr>
          <p:cNvPr id="53" name="Rectangle 49"/>
          <p:cNvSpPr>
            <a:spLocks noChangeArrowheads="1"/>
          </p:cNvSpPr>
          <p:nvPr/>
        </p:nvSpPr>
        <p:spPr bwMode="auto">
          <a:xfrm>
            <a:off x="6" y="27191"/>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4" tIns="34289" rIns="68564" bIns="34289" numCol="1" anchor="ctr" anchorCtr="0" compatLnSpc="1">
            <a:prstTxWarp prst="textNoShape">
              <a:avLst/>
            </a:prstTxWarp>
            <a:spAutoFit/>
          </a:bodyPr>
          <a:lstStyle/>
          <a:p>
            <a:pPr defTabSz="685613"/>
            <a:endParaRPr lang="ru-RU">
              <a:solidFill>
                <a:prstClr val="black"/>
              </a:solidFill>
            </a:endParaRPr>
          </a:p>
        </p:txBody>
      </p:sp>
      <p:sp>
        <p:nvSpPr>
          <p:cNvPr id="54" name="Rectangle 72"/>
          <p:cNvSpPr>
            <a:spLocks noChangeArrowheads="1"/>
          </p:cNvSpPr>
          <p:nvPr/>
        </p:nvSpPr>
        <p:spPr bwMode="auto">
          <a:xfrm>
            <a:off x="6" y="370091"/>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4" tIns="34289" rIns="68564" bIns="34289" numCol="1" anchor="ctr" anchorCtr="0" compatLnSpc="1">
            <a:prstTxWarp prst="textNoShape">
              <a:avLst/>
            </a:prstTxWarp>
            <a:spAutoFit/>
          </a:bodyPr>
          <a:lstStyle/>
          <a:p>
            <a:pPr defTabSz="685613" fontAlgn="base">
              <a:spcBef>
                <a:spcPct val="0"/>
              </a:spcBef>
              <a:spcAft>
                <a:spcPct val="0"/>
              </a:spcAft>
            </a:pPr>
            <a:endParaRPr lang="ru-RU">
              <a:solidFill>
                <a:prstClr val="black"/>
              </a:solidFill>
              <a:latin typeface="Arial" pitchFamily="34" charset="0"/>
              <a:cs typeface="Arial" pitchFamily="34" charset="0"/>
            </a:endParaRPr>
          </a:p>
        </p:txBody>
      </p:sp>
      <p:sp>
        <p:nvSpPr>
          <p:cNvPr id="56" name="Прямоугольник 55"/>
          <p:cNvSpPr/>
          <p:nvPr/>
        </p:nvSpPr>
        <p:spPr>
          <a:xfrm>
            <a:off x="135870" y="4845892"/>
            <a:ext cx="8844232" cy="18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defTabSz="685613"/>
            <a:r>
              <a:rPr lang="tg-Cyrl-TJ" dirty="0">
                <a:solidFill>
                  <a:prstClr val="white"/>
                </a:solidFill>
                <a:latin typeface="Times New Roman Tj" pitchFamily="18" charset="-52"/>
              </a:rPr>
              <a:t>Таҳияи муаллиф дар асоси пешниҳоди Малышев А.И. Такмил дода шудааст (адабиёти №1)</a:t>
            </a:r>
            <a:endParaRPr lang="ru-RU" dirty="0">
              <a:solidFill>
                <a:prstClr val="white"/>
              </a:solidFill>
              <a:latin typeface="Times New Roman Tj" pitchFamily="18" charset="-52"/>
            </a:endParaRPr>
          </a:p>
        </p:txBody>
      </p:sp>
    </p:spTree>
    <p:extLst>
      <p:ext uri="{BB962C8B-B14F-4D97-AF65-F5344CB8AC3E}">
        <p14:creationId xmlns:p14="http://schemas.microsoft.com/office/powerpoint/2010/main" val="2152655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10" y="125730"/>
            <a:ext cx="8949690" cy="502920"/>
          </a:xfrm>
        </p:spPr>
        <p:style>
          <a:lnRef idx="2">
            <a:schemeClr val="dk1"/>
          </a:lnRef>
          <a:fillRef idx="1">
            <a:schemeClr val="lt1"/>
          </a:fillRef>
          <a:effectRef idx="0">
            <a:schemeClr val="dk1"/>
          </a:effectRef>
          <a:fontRef idx="minor">
            <a:schemeClr val="dk1"/>
          </a:fontRef>
        </p:style>
        <p:txBody>
          <a:bodyPr>
            <a:noAutofit/>
          </a:bodyPr>
          <a:lstStyle/>
          <a:p>
            <a:pPr indent="337580" algn="ctr">
              <a:lnSpc>
                <a:spcPct val="115000"/>
              </a:lnSpc>
            </a:pPr>
            <a:r>
              <a:rPr lang="tg-Cyrl-TJ" sz="1800" b="1" spc="-38" dirty="0">
                <a:solidFill>
                  <a:schemeClr val="tx1"/>
                </a:solidFill>
                <a:effectLst>
                  <a:outerShdw blurRad="38100" dist="38100" dir="2700000" algn="tl">
                    <a:srgbClr val="000000">
                      <a:alpha val="43137"/>
                    </a:srgbClr>
                  </a:outerShdw>
                </a:effectLst>
                <a:latin typeface="Times New Roman"/>
                <a:ea typeface="Times New Roman"/>
                <a:cs typeface="Arial"/>
              </a:rPr>
              <a:t>Ҳисоби </a:t>
            </a:r>
            <a:r>
              <a:rPr lang="tg-Cyrl-TJ" sz="1800" b="1" spc="-38" dirty="0">
                <a:solidFill>
                  <a:schemeClr val="tx1"/>
                </a:solidFill>
                <a:effectLst>
                  <a:outerShdw blurRad="38100" dist="38100" dir="2700000" algn="tl">
                    <a:srgbClr val="000000">
                      <a:alpha val="43137"/>
                    </a:srgbClr>
                  </a:outerShdw>
                </a:effectLst>
                <a:latin typeface="Times New Roman Tj"/>
                <a:ea typeface="Times New Roman"/>
                <a:cs typeface="Arial"/>
              </a:rPr>
              <a:t>харољот</a:t>
            </a:r>
            <a:r>
              <a:rPr lang="az-Cyrl-AZ" sz="1800" b="1" spc="-38" dirty="0">
                <a:solidFill>
                  <a:schemeClr val="tx1"/>
                </a:solidFill>
                <a:effectLst>
                  <a:outerShdw blurRad="38100" dist="38100" dir="2700000" algn="tl">
                    <a:srgbClr val="000000">
                      <a:alpha val="43137"/>
                    </a:srgbClr>
                  </a:outerShdw>
                </a:effectLst>
                <a:latin typeface="Times New Roman Tj"/>
                <a:ea typeface="Times New Roman"/>
                <a:cs typeface="Arial"/>
              </a:rPr>
              <a:t>њ</a:t>
            </a:r>
            <a:r>
              <a:rPr lang="tg-Cyrl-TJ" sz="1800" b="1" spc="-38" dirty="0">
                <a:solidFill>
                  <a:schemeClr val="tx1"/>
                </a:solidFill>
                <a:effectLst>
                  <a:outerShdw blurRad="38100" dist="38100" dir="2700000" algn="tl">
                    <a:srgbClr val="000000">
                      <a:alpha val="43137"/>
                    </a:srgbClr>
                  </a:outerShdw>
                </a:effectLst>
                <a:latin typeface="Times New Roman Tj"/>
                <a:ea typeface="Times New Roman"/>
                <a:cs typeface="Arial"/>
              </a:rPr>
              <a:t>о барои ташкили Агроша</a:t>
            </a:r>
            <a:r>
              <a:rPr lang="tg-Cyrl-TJ" sz="1800" b="1" spc="-38" dirty="0">
                <a:solidFill>
                  <a:schemeClr val="tx1"/>
                </a:solidFill>
                <a:effectLst>
                  <a:outerShdw blurRad="38100" dist="38100" dir="2700000" algn="tl">
                    <a:srgbClr val="000000">
                      <a:alpha val="43137"/>
                    </a:srgbClr>
                  </a:outerShdw>
                </a:effectLst>
                <a:latin typeface="Calibri"/>
                <a:ea typeface="Times New Roman"/>
                <a:cs typeface="Arial"/>
              </a:rPr>
              <a:t>ҳ</a:t>
            </a:r>
            <a:r>
              <a:rPr lang="tg-Cyrl-TJ" sz="1800" b="1" spc="-38" dirty="0">
                <a:solidFill>
                  <a:schemeClr val="tx1"/>
                </a:solidFill>
                <a:effectLst>
                  <a:outerShdw blurRad="38100" dist="38100" dir="2700000" algn="tl">
                    <a:srgbClr val="000000">
                      <a:alpha val="43137"/>
                    </a:srgbClr>
                  </a:outerShdw>
                </a:effectLst>
                <a:latin typeface="Times New Roman Tj"/>
                <a:ea typeface="Times New Roman"/>
                <a:cs typeface="Times New Roman Tj"/>
              </a:rPr>
              <a:t>р</a:t>
            </a:r>
            <a:r>
              <a:rPr lang="az-Cyrl-AZ" sz="1800" b="1" spc="-38" dirty="0">
                <a:solidFill>
                  <a:schemeClr val="tx1"/>
                </a:solidFill>
                <a:effectLst>
                  <a:outerShdw blurRad="38100" dist="38100" dir="2700000" algn="tl">
                    <a:srgbClr val="000000">
                      <a:alpha val="43137"/>
                    </a:srgbClr>
                  </a:outerShdw>
                </a:effectLst>
                <a:latin typeface="Times New Roman Tj"/>
                <a:ea typeface="Times New Roman"/>
                <a:cs typeface="Arial"/>
              </a:rPr>
              <a:t>њ</a:t>
            </a:r>
            <a:r>
              <a:rPr lang="tg-Cyrl-TJ" sz="1800" b="1" spc="-38" dirty="0">
                <a:solidFill>
                  <a:schemeClr val="tx1"/>
                </a:solidFill>
                <a:effectLst>
                  <a:outerShdw blurRad="38100" dist="38100" dir="2700000" algn="tl">
                    <a:srgbClr val="000000">
                      <a:alpha val="43137"/>
                    </a:srgbClr>
                  </a:outerShdw>
                </a:effectLst>
                <a:latin typeface="Times New Roman Tj"/>
                <a:ea typeface="Times New Roman"/>
                <a:cs typeface="Arial"/>
              </a:rPr>
              <a:t>о (барои 50 оила</a:t>
            </a:r>
            <a:r>
              <a:rPr lang="tg-Cyrl-TJ" sz="1800" b="1" spc="-38" dirty="0">
                <a:effectLst>
                  <a:outerShdw blurRad="38100" dist="38100" dir="2700000" algn="tl">
                    <a:srgbClr val="000000">
                      <a:alpha val="43137"/>
                    </a:srgbClr>
                  </a:outerShdw>
                </a:effectLst>
                <a:latin typeface="Times New Roman Tj"/>
                <a:ea typeface="Times New Roman"/>
                <a:cs typeface="Arial"/>
              </a:rPr>
              <a:t>)</a:t>
            </a:r>
            <a:br>
              <a:rPr lang="ru-RU" sz="1500" dirty="0">
                <a:effectLst>
                  <a:outerShdw blurRad="38100" dist="38100" dir="2700000" algn="tl">
                    <a:srgbClr val="000000">
                      <a:alpha val="43137"/>
                    </a:srgbClr>
                  </a:outerShdw>
                </a:effectLst>
                <a:latin typeface="Calibri"/>
                <a:ea typeface="Times New Roman"/>
                <a:cs typeface="Arial"/>
              </a:rPr>
            </a:br>
            <a:endParaRPr lang="ru-RU" sz="1800" dirty="0">
              <a:effectLst>
                <a:outerShdw blurRad="38100" dist="38100" dir="2700000" algn="tl">
                  <a:srgbClr val="000000">
                    <a:alpha val="43137"/>
                  </a:srgb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76860125"/>
              </p:ext>
            </p:extLst>
          </p:nvPr>
        </p:nvGraphicFramePr>
        <p:xfrm>
          <a:off x="102872" y="527102"/>
          <a:ext cx="8903970" cy="4234677"/>
        </p:xfrm>
        <a:graphic>
          <a:graphicData uri="http://schemas.openxmlformats.org/drawingml/2006/table">
            <a:tbl>
              <a:tblPr firstRow="1" firstCol="1" bandRow="1"/>
              <a:tblGrid>
                <a:gridCol w="411364">
                  <a:extLst>
                    <a:ext uri="{9D8B030D-6E8A-4147-A177-3AD203B41FA5}">
                      <a16:colId xmlns:a16="http://schemas.microsoft.com/office/drawing/2014/main" val="20000"/>
                    </a:ext>
                  </a:extLst>
                </a:gridCol>
                <a:gridCol w="5095092">
                  <a:extLst>
                    <a:ext uri="{9D8B030D-6E8A-4147-A177-3AD203B41FA5}">
                      <a16:colId xmlns:a16="http://schemas.microsoft.com/office/drawing/2014/main" val="20001"/>
                    </a:ext>
                  </a:extLst>
                </a:gridCol>
                <a:gridCol w="731089">
                  <a:extLst>
                    <a:ext uri="{9D8B030D-6E8A-4147-A177-3AD203B41FA5}">
                      <a16:colId xmlns:a16="http://schemas.microsoft.com/office/drawing/2014/main" val="20002"/>
                    </a:ext>
                  </a:extLst>
                </a:gridCol>
                <a:gridCol w="789317">
                  <a:extLst>
                    <a:ext uri="{9D8B030D-6E8A-4147-A177-3AD203B41FA5}">
                      <a16:colId xmlns:a16="http://schemas.microsoft.com/office/drawing/2014/main" val="20003"/>
                    </a:ext>
                  </a:extLst>
                </a:gridCol>
                <a:gridCol w="1145157">
                  <a:extLst>
                    <a:ext uri="{9D8B030D-6E8A-4147-A177-3AD203B41FA5}">
                      <a16:colId xmlns:a16="http://schemas.microsoft.com/office/drawing/2014/main" val="20004"/>
                    </a:ext>
                  </a:extLst>
                </a:gridCol>
                <a:gridCol w="731951">
                  <a:extLst>
                    <a:ext uri="{9D8B030D-6E8A-4147-A177-3AD203B41FA5}">
                      <a16:colId xmlns:a16="http://schemas.microsoft.com/office/drawing/2014/main" val="20005"/>
                    </a:ext>
                  </a:extLst>
                </a:gridCol>
              </a:tblGrid>
              <a:tr h="851084">
                <a:tc>
                  <a:txBody>
                    <a:bodyPr/>
                    <a:lstStyle/>
                    <a:p>
                      <a:pPr algn="l">
                        <a:lnSpc>
                          <a:spcPct val="115000"/>
                        </a:lnSpc>
                        <a:spcAft>
                          <a:spcPts val="0"/>
                        </a:spcAft>
                      </a:pPr>
                      <a:r>
                        <a:rPr lang="ru-RU" sz="1500" spc="-50" dirty="0">
                          <a:effectLst>
                            <a:outerShdw blurRad="38100" dist="38100" dir="2700000" algn="tl">
                              <a:srgbClr val="000000">
                                <a:alpha val="43137"/>
                              </a:srgbClr>
                            </a:outerShdw>
                          </a:effectLst>
                          <a:latin typeface="Times New Roman Tj" pitchFamily="18" charset="-52"/>
                          <a:ea typeface="Times New Roman"/>
                          <a:cs typeface="Arial"/>
                        </a:rPr>
                        <a:t>№</a:t>
                      </a:r>
                      <a:endParaRPr lang="ru-RU" sz="1500" dirty="0">
                        <a:effectLst>
                          <a:outerShdw blurRad="38100" dist="38100" dir="2700000" algn="tl">
                            <a:srgbClr val="000000">
                              <a:alpha val="43137"/>
                            </a:srgbClr>
                          </a:outerShdw>
                        </a:effectLst>
                        <a:latin typeface="Times New Roman Tj" pitchFamily="18" charset="-52"/>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Номгӯи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модда</a:t>
                      </a:r>
                      <a:r>
                        <a:rPr lang="az-Cyrl-AZ" sz="1500" spc="-50" dirty="0">
                          <a:effectLst>
                            <a:outerShdw blurRad="38100" dist="38100" dir="2700000" algn="tl">
                              <a:srgbClr val="000000">
                                <a:alpha val="43137"/>
                              </a:srgbClr>
                            </a:outerShdw>
                          </a:effectLst>
                          <a:latin typeface="Times New Roman"/>
                          <a:ea typeface="Times New Roman"/>
                          <a:cs typeface="Arial"/>
                        </a:rPr>
                        <a:t>ҳ</a:t>
                      </a:r>
                      <a:r>
                        <a:rPr lang="ru-RU" sz="1500" spc="-50" dirty="0" err="1">
                          <a:effectLst>
                            <a:outerShdw blurRad="38100" dist="38100" dir="2700000" algn="tl">
                              <a:srgbClr val="000000">
                                <a:alpha val="43137"/>
                              </a:srgbClr>
                            </a:outerShdw>
                          </a:effectLst>
                          <a:latin typeface="Times New Roman"/>
                          <a:ea typeface="Times New Roman"/>
                          <a:cs typeface="Arial"/>
                        </a:rPr>
                        <a:t>ои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хароҷот</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Воҳиди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ченак</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Шумора</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Арзиш</a:t>
                      </a:r>
                      <a:r>
                        <a:rPr lang="ru-RU" sz="1500" spc="-50" dirty="0">
                          <a:effectLst>
                            <a:outerShdw blurRad="38100" dist="38100" dir="2700000" algn="tl">
                              <a:srgbClr val="000000">
                                <a:alpha val="43137"/>
                              </a:srgbClr>
                            </a:outerShdw>
                          </a:effectLst>
                          <a:latin typeface="Times New Roman"/>
                          <a:ea typeface="Times New Roman"/>
                          <a:cs typeface="Arial"/>
                        </a:rPr>
                        <a:t> аз </a:t>
                      </a:r>
                      <a:r>
                        <a:rPr lang="ru-RU" sz="1500" spc="-50" dirty="0" err="1">
                          <a:effectLst>
                            <a:outerShdw blurRad="38100" dist="38100" dir="2700000" algn="tl">
                              <a:srgbClr val="000000">
                                <a:alpha val="43137"/>
                              </a:srgbClr>
                            </a:outerShdw>
                          </a:effectLst>
                          <a:latin typeface="Times New Roman"/>
                          <a:ea typeface="Times New Roman"/>
                          <a:cs typeface="Arial"/>
                        </a:rPr>
                        <a:t>рӯи</a:t>
                      </a:r>
                      <a:r>
                        <a:rPr lang="ru-RU" sz="1500" spc="-50" dirty="0">
                          <a:effectLst>
                            <a:outerShdw blurRad="38100" dist="38100" dir="2700000" algn="tl">
                              <a:srgbClr val="000000">
                                <a:alpha val="43137"/>
                              </a:srgbClr>
                            </a:outerShdw>
                          </a:effectLst>
                          <a:latin typeface="Times New Roman"/>
                          <a:ea typeface="Times New Roman"/>
                          <a:cs typeface="Arial"/>
                        </a:rPr>
                        <a:t> як </a:t>
                      </a:r>
                      <a:r>
                        <a:rPr lang="ru-RU" sz="1500" spc="-50" dirty="0" err="1">
                          <a:effectLst>
                            <a:outerShdw blurRad="38100" dist="38100" dir="2700000" algn="tl">
                              <a:srgbClr val="000000">
                                <a:alpha val="43137"/>
                              </a:srgbClr>
                            </a:outerShdw>
                          </a:effectLst>
                          <a:latin typeface="Times New Roman"/>
                          <a:ea typeface="Times New Roman"/>
                          <a:cs typeface="Arial"/>
                        </a:rPr>
                        <a:t>воҳид</a:t>
                      </a:r>
                      <a:r>
                        <a:rPr lang="tg-Cyrl-TJ"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ҳаз</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сомонӣ</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Ҳамагӣ</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ҳаз</a:t>
                      </a:r>
                      <a:r>
                        <a:rPr lang="ru-RU" sz="1500" spc="-50" dirty="0">
                          <a:effectLst>
                            <a:outerShdw blurRad="38100" dist="38100" dir="2700000" algn="tl">
                              <a:srgbClr val="000000">
                                <a:alpha val="43137"/>
                              </a:srgbClr>
                            </a:outerShdw>
                          </a:effectLst>
                          <a:latin typeface="Times New Roman"/>
                          <a:ea typeface="Times New Roman"/>
                          <a:cs typeface="Arial"/>
                        </a:rPr>
                        <a:t>.</a:t>
                      </a:r>
                      <a:endParaRPr lang="ru-RU" sz="1500" dirty="0">
                        <a:effectLst>
                          <a:outerShdw blurRad="38100" dist="38100" dir="2700000" algn="tl">
                            <a:srgbClr val="000000">
                              <a:alpha val="43137"/>
                            </a:srgbClr>
                          </a:outerShdw>
                        </a:effectLst>
                        <a:latin typeface="Calibri"/>
                        <a:ea typeface="Times New Roman"/>
                        <a:cs typeface="Arial"/>
                      </a:endParaRPr>
                    </a:p>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сомонӣ</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567389">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1</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Бинои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манзилии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якошёна</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ло-иҳаи</a:t>
                      </a:r>
                      <a:r>
                        <a:rPr lang="ru-RU" sz="1500" spc="-50" dirty="0">
                          <a:effectLst>
                            <a:outerShdw blurRad="38100" dist="38100" dir="2700000" algn="tl">
                              <a:srgbClr val="000000">
                                <a:alpha val="43137"/>
                              </a:srgbClr>
                            </a:outerShdw>
                          </a:effectLst>
                          <a:latin typeface="Times New Roman"/>
                          <a:ea typeface="Times New Roman"/>
                          <a:cs typeface="Arial"/>
                        </a:rPr>
                        <a:t> намуди W017, </a:t>
                      </a:r>
                      <a:r>
                        <a:rPr lang="ru-RU" sz="1500" spc="-50" dirty="0" err="1">
                          <a:effectLst>
                            <a:outerShdw blurRad="38100" dist="38100" dir="2700000" algn="tl">
                              <a:srgbClr val="000000">
                                <a:alpha val="43137"/>
                              </a:srgbClr>
                            </a:outerShdw>
                          </a:effectLst>
                          <a:latin typeface="Times New Roman"/>
                          <a:ea typeface="Times New Roman"/>
                          <a:cs typeface="Arial"/>
                        </a:rPr>
                        <a:t>масоҳат</a:t>
                      </a:r>
                      <a:r>
                        <a:rPr lang="ru-RU" sz="1500" spc="-50" dirty="0">
                          <a:effectLst>
                            <a:outerShdw blurRad="38100" dist="38100" dir="2700000" algn="tl">
                              <a:srgbClr val="000000">
                                <a:alpha val="43137"/>
                              </a:srgbClr>
                            </a:outerShdw>
                          </a:effectLst>
                          <a:latin typeface="Times New Roman"/>
                          <a:ea typeface="Times New Roman"/>
                          <a:cs typeface="Arial"/>
                        </a:rPr>
                        <a:t> 240 </a:t>
                      </a:r>
                      <a:r>
                        <a:rPr lang="tg-Cyrl-TJ" sz="1500" spc="-50" dirty="0">
                          <a:effectLst>
                            <a:outerShdw blurRad="38100" dist="38100" dir="2700000" algn="tl">
                              <a:srgbClr val="000000">
                                <a:alpha val="43137"/>
                              </a:srgbClr>
                            </a:outerShdw>
                          </a:effectLst>
                          <a:latin typeface="Times New Roman"/>
                          <a:ea typeface="Times New Roman"/>
                          <a:cs typeface="Arial"/>
                        </a:rPr>
                        <a:t>м</a:t>
                      </a:r>
                      <a:r>
                        <a:rPr lang="tg-Cyrl-TJ" sz="1500" spc="-50" baseline="30000" dirty="0">
                          <a:effectLst>
                            <a:outerShdw blurRad="38100" dist="38100" dir="2700000" algn="tl">
                              <a:srgbClr val="000000">
                                <a:alpha val="43137"/>
                              </a:srgbClr>
                            </a:outerShdw>
                          </a:effectLst>
                          <a:latin typeface="Times New Roman"/>
                          <a:ea typeface="Times New Roman"/>
                          <a:cs typeface="Arial"/>
                        </a:rPr>
                        <a:t>2</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манзили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зист</a:t>
                      </a:r>
                      <a:r>
                        <a:rPr lang="ru-RU" sz="1500" spc="-50" dirty="0">
                          <a:effectLst>
                            <a:outerShdw blurRad="38100" dist="38100" dir="2700000" algn="tl">
                              <a:srgbClr val="000000">
                                <a:alpha val="43137"/>
                              </a:srgbClr>
                            </a:outerShdw>
                          </a:effectLst>
                          <a:latin typeface="Times New Roman"/>
                          <a:ea typeface="Times New Roman"/>
                          <a:cs typeface="Arial"/>
                        </a:rPr>
                        <a:t> -160 м</a:t>
                      </a:r>
                      <a:r>
                        <a:rPr lang="ru-RU" sz="1500" spc="-50" baseline="30000" dirty="0">
                          <a:effectLst>
                            <a:outerShdw blurRad="38100" dist="38100" dir="2700000" algn="tl">
                              <a:srgbClr val="000000">
                                <a:alpha val="43137"/>
                              </a:srgbClr>
                            </a:outerShdw>
                          </a:effectLst>
                          <a:latin typeface="Times New Roman"/>
                          <a:ea typeface="Times New Roman"/>
                          <a:cs typeface="Arial"/>
                        </a:rPr>
                        <a:t>2</a:t>
                      </a:r>
                      <a:r>
                        <a:rPr lang="ru-RU" sz="1500" spc="-50" dirty="0">
                          <a:effectLst>
                            <a:outerShdw blurRad="38100" dist="38100" dir="2700000" algn="tl">
                              <a:srgbClr val="000000">
                                <a:alpha val="43137"/>
                              </a:srgbClr>
                            </a:outerShdw>
                          </a:effectLst>
                          <a:latin typeface="Times New Roman"/>
                          <a:ea typeface="Times New Roman"/>
                          <a:cs typeface="Arial"/>
                        </a:rPr>
                        <a:t>)</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воҳид</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50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156,8</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a:effectLst>
                            <a:outerShdw blurRad="38100" dist="38100" dir="2700000" algn="tl">
                              <a:srgbClr val="000000">
                                <a:alpha val="43137"/>
                              </a:srgbClr>
                            </a:outerShdw>
                          </a:effectLst>
                          <a:latin typeface="Times New Roman"/>
                          <a:ea typeface="Times New Roman"/>
                          <a:cs typeface="Arial"/>
                        </a:rPr>
                        <a:t>7840,0</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6712">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2</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Таъсиси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инфрасохтори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иҷтимоӣ</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ва</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тиҷоратӣ</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воҳид</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3</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1</a:t>
                      </a:r>
                      <a:r>
                        <a:rPr lang="tg-Cyrl-TJ" sz="1500" spc="-50">
                          <a:effectLst>
                            <a:outerShdw blurRad="38100" dist="38100" dir="2700000" algn="tl">
                              <a:srgbClr val="000000">
                                <a:alpha val="43137"/>
                              </a:srgbClr>
                            </a:outerShdw>
                          </a:effectLst>
                          <a:latin typeface="Times New Roman"/>
                          <a:ea typeface="Times New Roman"/>
                          <a:cs typeface="Arial"/>
                        </a:rPr>
                        <a:t>901</a:t>
                      </a:r>
                      <a:r>
                        <a:rPr lang="ru-RU" sz="1500" spc="-50">
                          <a:effectLst>
                            <a:outerShdw blurRad="38100" dist="38100" dir="2700000" algn="tl">
                              <a:srgbClr val="000000">
                                <a:alpha val="43137"/>
                              </a:srgbClr>
                            </a:outerShdw>
                          </a:effectLst>
                          <a:latin typeface="Times New Roman"/>
                          <a:ea typeface="Times New Roman"/>
                          <a:cs typeface="Arial"/>
                        </a:rPr>
                        <a:t>,</a:t>
                      </a:r>
                      <a:r>
                        <a:rPr lang="tg-Cyrl-TJ" sz="1500" spc="-50">
                          <a:effectLst>
                            <a:outerShdw blurRad="38100" dist="38100" dir="2700000" algn="tl">
                              <a:srgbClr val="000000">
                                <a:alpha val="43137"/>
                              </a:srgbClr>
                            </a:outerShdw>
                          </a:effectLst>
                          <a:latin typeface="Times New Roman"/>
                          <a:ea typeface="Times New Roman"/>
                          <a:cs typeface="Arial"/>
                        </a:rPr>
                        <a:t>7</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5705,0,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0218">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3</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Корҳои васлгарӣ-сохтмонӣ</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воҳид</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5</a:t>
                      </a:r>
                      <a:r>
                        <a:rPr lang="tg-Cyrl-TJ" sz="1500" spc="-50">
                          <a:effectLst>
                            <a:outerShdw blurRad="38100" dist="38100" dir="2700000" algn="tl">
                              <a:srgbClr val="000000">
                                <a:alpha val="43137"/>
                              </a:srgbClr>
                            </a:outerShdw>
                          </a:effectLst>
                          <a:latin typeface="Times New Roman"/>
                          <a:ea typeface="Times New Roman"/>
                          <a:cs typeface="Arial"/>
                        </a:rPr>
                        <a:t>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a:effectLst>
                            <a:outerShdw blurRad="38100" dist="38100" dir="2700000" algn="tl">
                              <a:srgbClr val="000000">
                                <a:alpha val="43137"/>
                              </a:srgbClr>
                            </a:outerShdw>
                          </a:effectLst>
                          <a:latin typeface="Times New Roman"/>
                          <a:ea typeface="Times New Roman"/>
                          <a:cs typeface="Arial"/>
                        </a:rPr>
                        <a:t>1</a:t>
                      </a:r>
                      <a:r>
                        <a:rPr lang="tg-Cyrl-TJ" sz="1500" spc="-50" dirty="0">
                          <a:effectLst>
                            <a:outerShdw blurRad="38100" dist="38100" dir="2700000" algn="tl">
                              <a:srgbClr val="000000">
                                <a:alpha val="43137"/>
                              </a:srgbClr>
                            </a:outerShdw>
                          </a:effectLst>
                          <a:latin typeface="Times New Roman"/>
                          <a:ea typeface="Times New Roman"/>
                          <a:cs typeface="Arial"/>
                        </a:rPr>
                        <a:t>7</a:t>
                      </a:r>
                      <a:r>
                        <a:rPr lang="ru-RU" sz="1500" spc="-50" dirty="0">
                          <a:effectLst>
                            <a:outerShdw blurRad="38100" dist="38100" dir="2700000" algn="tl">
                              <a:srgbClr val="000000">
                                <a:alpha val="43137"/>
                              </a:srgbClr>
                            </a:outerShdw>
                          </a:effectLst>
                          <a:latin typeface="Times New Roman"/>
                          <a:ea typeface="Times New Roman"/>
                          <a:cs typeface="Arial"/>
                        </a:rPr>
                        <a:t>,5</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875,0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0218">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4</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Корҳои ро</a:t>
                      </a:r>
                      <a:r>
                        <a:rPr lang="ru-RU" sz="1500" spc="-50">
                          <a:effectLst>
                            <a:outerShdw blurRad="38100" dist="38100" dir="2700000" algn="tl">
                              <a:srgbClr val="000000">
                                <a:alpha val="43137"/>
                              </a:srgbClr>
                            </a:outerShdw>
                          </a:effectLst>
                          <a:latin typeface="Times New Roman Tj"/>
                          <a:ea typeface="Times New Roman"/>
                          <a:cs typeface="Times New Roman"/>
                        </a:rPr>
                        <a:t>њ</a:t>
                      </a:r>
                      <a:r>
                        <a:rPr lang="ru-RU" sz="1500" spc="-50">
                          <a:effectLst>
                            <a:outerShdw blurRad="38100" dist="38100" dir="2700000" algn="tl">
                              <a:srgbClr val="000000">
                                <a:alpha val="43137"/>
                              </a:srgbClr>
                            </a:outerShdw>
                          </a:effectLst>
                          <a:latin typeface="Times New Roman"/>
                          <a:ea typeface="Times New Roman"/>
                          <a:cs typeface="Arial"/>
                        </a:rPr>
                        <a:t>соз</a:t>
                      </a:r>
                      <a:r>
                        <a:rPr lang="ru-RU" sz="1500" spc="-50">
                          <a:effectLst>
                            <a:outerShdw blurRad="38100" dist="38100" dir="2700000" algn="tl">
                              <a:srgbClr val="000000">
                                <a:alpha val="43137"/>
                              </a:srgbClr>
                            </a:outerShdw>
                          </a:effectLst>
                          <a:latin typeface="Times New Roman Tj"/>
                          <a:ea typeface="Times New Roman"/>
                          <a:cs typeface="Times New Roman"/>
                        </a:rPr>
                        <a:t>ї</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км</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20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g-Cyrl-TJ" sz="1500" spc="-50">
                          <a:effectLst>
                            <a:outerShdw blurRad="38100" dist="38100" dir="2700000" algn="tl">
                              <a:srgbClr val="000000">
                                <a:alpha val="43137"/>
                              </a:srgbClr>
                            </a:outerShdw>
                          </a:effectLst>
                          <a:latin typeface="Times New Roman"/>
                          <a:ea typeface="Times New Roman"/>
                          <a:cs typeface="Arial"/>
                        </a:rPr>
                        <a:t>87</a:t>
                      </a:r>
                      <a:r>
                        <a:rPr lang="ru-RU" sz="1500" spc="-50">
                          <a:effectLst>
                            <a:outerShdw blurRad="38100" dist="38100" dir="2700000" algn="tl">
                              <a:srgbClr val="000000">
                                <a:alpha val="43137"/>
                              </a:srgbClr>
                            </a:outerShdw>
                          </a:effectLst>
                          <a:latin typeface="Times New Roman"/>
                          <a:ea typeface="Times New Roman"/>
                          <a:cs typeface="Arial"/>
                        </a:rPr>
                        <a:t>,0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1750,0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8145">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5</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Низоми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канализатсионӣ</a:t>
                      </a:r>
                      <a:r>
                        <a:rPr lang="ru-RU" sz="1500" spc="-50" dirty="0">
                          <a:effectLst>
                            <a:outerShdw blurRad="38100" dist="38100" dir="2700000" algn="tl">
                              <a:srgbClr val="000000">
                                <a:alpha val="43137"/>
                              </a:srgbClr>
                            </a:outerShdw>
                          </a:effectLst>
                          <a:latin typeface="Times New Roman"/>
                          <a:ea typeface="Times New Roman"/>
                          <a:cs typeface="Arial"/>
                        </a:rPr>
                        <a:t> дар </a:t>
                      </a:r>
                      <a:r>
                        <a:rPr lang="ru-RU" sz="1500" spc="-50" dirty="0" err="1">
                          <a:effectLst>
                            <a:outerShdw blurRad="38100" dist="38100" dir="2700000" algn="tl">
                              <a:srgbClr val="000000">
                                <a:alpha val="43137"/>
                              </a:srgbClr>
                            </a:outerShdw>
                          </a:effectLst>
                          <a:latin typeface="Times New Roman"/>
                          <a:ea typeface="Times New Roman"/>
                          <a:cs typeface="Arial"/>
                        </a:rPr>
                        <a:t>доираи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био</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утилиза</a:t>
                      </a:r>
                      <a:r>
                        <a:rPr lang="tg-Cyrl-TJ" sz="1500" spc="-50" dirty="0">
                          <a:effectLst>
                            <a:outerShdw blurRad="38100" dist="38100" dir="2700000" algn="tl">
                              <a:srgbClr val="000000">
                                <a:alpha val="43137"/>
                              </a:srgbClr>
                            </a:outerShdw>
                          </a:effectLst>
                          <a:latin typeface="Times New Roman"/>
                          <a:ea typeface="Times New Roman"/>
                          <a:cs typeface="Arial"/>
                        </a:rPr>
                        <a:t>тс</a:t>
                      </a:r>
                      <a:r>
                        <a:rPr lang="ru-RU" sz="1500" spc="-50" dirty="0">
                          <a:effectLst>
                            <a:outerShdw blurRad="38100" dist="38100" dir="2700000" algn="tl">
                              <a:srgbClr val="000000">
                                <a:alpha val="43137"/>
                              </a:srgbClr>
                            </a:outerShdw>
                          </a:effectLst>
                          <a:latin typeface="Times New Roman"/>
                          <a:ea typeface="Times New Roman"/>
                          <a:cs typeface="Arial"/>
                        </a:rPr>
                        <a:t>и</a:t>
                      </a:r>
                      <a:r>
                        <a:rPr lang="tg-Cyrl-TJ" sz="1500" spc="-50" dirty="0">
                          <a:effectLst>
                            <a:outerShdw blurRad="38100" dist="38100" dir="2700000" algn="tl">
                              <a:srgbClr val="000000">
                                <a:alpha val="43137"/>
                              </a:srgbClr>
                            </a:outerShdw>
                          </a:effectLst>
                          <a:latin typeface="Times New Roman"/>
                          <a:ea typeface="Times New Roman"/>
                          <a:cs typeface="Arial"/>
                        </a:rPr>
                        <a:t>яи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партовҳо</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воҳид</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4</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g-Cyrl-TJ" sz="1500" spc="-50">
                          <a:effectLst>
                            <a:outerShdw blurRad="38100" dist="38100" dir="2700000" algn="tl">
                              <a:srgbClr val="000000">
                                <a:alpha val="43137"/>
                              </a:srgbClr>
                            </a:outerShdw>
                          </a:effectLst>
                          <a:latin typeface="Times New Roman"/>
                          <a:ea typeface="Times New Roman"/>
                          <a:cs typeface="Arial"/>
                        </a:rPr>
                        <a:t>935,0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3740,0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0218">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6</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Корҳои барқи-техникӣ (гузаронидани пурраи барқ)</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воҳид</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g-Cyrl-TJ" sz="1500" spc="-50">
                          <a:effectLst>
                            <a:outerShdw blurRad="38100" dist="38100" dir="2700000" algn="tl">
                              <a:srgbClr val="000000">
                                <a:alpha val="43137"/>
                              </a:srgbClr>
                            </a:outerShdw>
                          </a:effectLst>
                          <a:latin typeface="Times New Roman"/>
                          <a:ea typeface="Times New Roman"/>
                          <a:cs typeface="Arial"/>
                        </a:rPr>
                        <a:t>50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56,0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2800,0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5128">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7</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Корҳои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барқи-техникӣ</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гузаронидани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пурраи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барқ</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инфиродӣ</a:t>
                      </a:r>
                      <a:r>
                        <a:rPr lang="ru-RU" sz="1500" spc="-50" dirty="0">
                          <a:effectLst>
                            <a:outerShdw blurRad="38100" dist="38100" dir="2700000" algn="tl">
                              <a:srgbClr val="000000">
                                <a:alpha val="43137"/>
                              </a:srgbClr>
                            </a:outerShdw>
                          </a:effectLst>
                          <a:latin typeface="Times New Roman"/>
                          <a:ea typeface="Times New Roman"/>
                          <a:cs typeface="Arial"/>
                        </a:rPr>
                        <a:t>)</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воҳид</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5</a:t>
                      </a:r>
                      <a:r>
                        <a:rPr lang="tg-Cyrl-TJ" sz="1500" spc="-50">
                          <a:effectLst>
                            <a:outerShdw blurRad="38100" dist="38100" dir="2700000" algn="tl">
                              <a:srgbClr val="000000">
                                <a:alpha val="43137"/>
                              </a:srgbClr>
                            </a:outerShdw>
                          </a:effectLst>
                          <a:latin typeface="Times New Roman"/>
                          <a:ea typeface="Times New Roman"/>
                          <a:cs typeface="Arial"/>
                        </a:rPr>
                        <a:t>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7,0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350,0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164">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8</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g-Cyrl-TJ" sz="1500" spc="-50">
                          <a:effectLst>
                            <a:outerShdw blurRad="38100" dist="38100" dir="2700000" algn="tl">
                              <a:srgbClr val="000000">
                                <a:alpha val="43137"/>
                              </a:srgbClr>
                            </a:outerShdw>
                          </a:effectLst>
                          <a:latin typeface="Times New Roman"/>
                          <a:ea typeface="Times New Roman"/>
                          <a:cs typeface="Arial"/>
                        </a:rPr>
                        <a:t>Иҷрои </a:t>
                      </a:r>
                      <a:r>
                        <a:rPr lang="ru-RU" sz="1500" spc="-50">
                          <a:effectLst>
                            <a:outerShdw blurRad="38100" dist="38100" dir="2700000" algn="tl">
                              <a:srgbClr val="000000">
                                <a:alpha val="43137"/>
                              </a:srgbClr>
                            </a:outerShdw>
                          </a:effectLst>
                          <a:latin typeface="Times New Roman"/>
                          <a:ea typeface="Times New Roman"/>
                          <a:cs typeface="Arial"/>
                        </a:rPr>
                        <a:t>корҳои дигар (газ, обтаъминкунӣ ва ғ.ра.)</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воҳид</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5</a:t>
                      </a:r>
                      <a:r>
                        <a:rPr lang="tg-Cyrl-TJ" sz="1500" spc="-50">
                          <a:effectLst>
                            <a:outerShdw blurRad="38100" dist="38100" dir="2700000" algn="tl">
                              <a:srgbClr val="000000">
                                <a:alpha val="43137"/>
                              </a:srgbClr>
                            </a:outerShdw>
                          </a:effectLst>
                          <a:latin typeface="Times New Roman"/>
                          <a:ea typeface="Times New Roman"/>
                          <a:cs typeface="Arial"/>
                        </a:rPr>
                        <a:t>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32,2</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1610,0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1164">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9</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dirty="0" err="1">
                          <a:effectLst>
                            <a:outerShdw blurRad="38100" dist="38100" dir="2700000" algn="tl">
                              <a:srgbClr val="000000">
                                <a:alpha val="43137"/>
                              </a:srgbClr>
                            </a:outerShdw>
                          </a:effectLst>
                          <a:latin typeface="Times New Roman"/>
                          <a:ea typeface="Times New Roman"/>
                          <a:cs typeface="Arial"/>
                        </a:rPr>
                        <a:t>Хароҷотҳои</a:t>
                      </a:r>
                      <a:r>
                        <a:rPr lang="ru-RU" sz="1500" spc="-50" dirty="0">
                          <a:effectLst>
                            <a:outerShdw blurRad="38100" dist="38100" dir="2700000" algn="tl">
                              <a:srgbClr val="000000">
                                <a:alpha val="43137"/>
                              </a:srgbClr>
                            </a:outerShdw>
                          </a:effectLst>
                          <a:latin typeface="Times New Roman"/>
                          <a:ea typeface="Times New Roman"/>
                          <a:cs typeface="Arial"/>
                        </a:rPr>
                        <a:t> </a:t>
                      </a:r>
                      <a:r>
                        <a:rPr lang="ru-RU" sz="1500" spc="-50" dirty="0" err="1">
                          <a:effectLst>
                            <a:outerShdw blurRad="38100" dist="38100" dir="2700000" algn="tl">
                              <a:srgbClr val="000000">
                                <a:alpha val="43137"/>
                              </a:srgbClr>
                            </a:outerShdw>
                          </a:effectLst>
                          <a:latin typeface="Times New Roman"/>
                          <a:ea typeface="Times New Roman"/>
                          <a:cs typeface="Arial"/>
                        </a:rPr>
                        <a:t>дигар</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g-Cyrl-TJ" sz="1500" spc="-50">
                          <a:effectLst>
                            <a:outerShdw blurRad="38100" dist="38100" dir="2700000" algn="tl">
                              <a:srgbClr val="000000">
                                <a:alpha val="43137"/>
                              </a:srgbClr>
                            </a:outerShdw>
                          </a:effectLst>
                          <a:latin typeface="Times New Roman"/>
                          <a:ea typeface="Times New Roman"/>
                          <a:cs typeface="Arial"/>
                        </a:rPr>
                        <a:t>50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124,6</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spc="-50">
                          <a:effectLst>
                            <a:outerShdw blurRad="38100" dist="38100" dir="2700000" algn="tl">
                              <a:srgbClr val="000000">
                                <a:alpha val="43137"/>
                              </a:srgbClr>
                            </a:outerShdw>
                          </a:effectLst>
                          <a:latin typeface="Times New Roman"/>
                          <a:ea typeface="Times New Roman"/>
                          <a:cs typeface="Arial"/>
                        </a:rPr>
                        <a:t>6230,0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3237">
                <a:tc gridSpan="2">
                  <a:txBody>
                    <a:bodyPr/>
                    <a:lstStyle/>
                    <a:p>
                      <a:pPr algn="l">
                        <a:lnSpc>
                          <a:spcPct val="115000"/>
                        </a:lnSpc>
                        <a:spcAft>
                          <a:spcPts val="0"/>
                        </a:spcAft>
                      </a:pPr>
                      <a:r>
                        <a:rPr lang="ru-RU" sz="1500" b="1" spc="-50" dirty="0" err="1">
                          <a:effectLst>
                            <a:outerShdw blurRad="38100" dist="38100" dir="2700000" algn="tl">
                              <a:srgbClr val="000000">
                                <a:alpha val="43137"/>
                              </a:srgbClr>
                            </a:outerShdw>
                          </a:effectLst>
                          <a:latin typeface="Times New Roman"/>
                          <a:ea typeface="Times New Roman"/>
                          <a:cs typeface="Arial"/>
                        </a:rPr>
                        <a:t>Ҳамагӣ</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a:lnSpc>
                          <a:spcPct val="115000"/>
                        </a:lnSpc>
                        <a:spcAft>
                          <a:spcPts val="0"/>
                        </a:spcAft>
                      </a:pPr>
                      <a:r>
                        <a:rPr lang="ru-RU" sz="1500" b="1" spc="-50" dirty="0">
                          <a:effectLst>
                            <a:outerShdw blurRad="38100" dist="38100" dir="2700000" algn="tl">
                              <a:srgbClr val="000000">
                                <a:alpha val="43137"/>
                              </a:srgbClr>
                            </a:outerShdw>
                          </a:effectLst>
                          <a:latin typeface="Times New Roman"/>
                          <a:ea typeface="Times New Roman"/>
                          <a:cs typeface="Arial"/>
                        </a:rPr>
                        <a:t>-</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b="1" spc="-50" dirty="0">
                          <a:effectLst>
                            <a:outerShdw blurRad="38100" dist="38100" dir="2700000" algn="tl">
                              <a:srgbClr val="000000">
                                <a:alpha val="43137"/>
                              </a:srgbClr>
                            </a:outerShdw>
                          </a:effectLst>
                          <a:latin typeface="Times New Roman"/>
                          <a:ea typeface="Times New Roman"/>
                          <a:cs typeface="Arial"/>
                        </a:rPr>
                        <a:t>-</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b="1" spc="-50">
                          <a:effectLst>
                            <a:outerShdw blurRad="38100" dist="38100" dir="2700000" algn="tl">
                              <a:srgbClr val="000000">
                                <a:alpha val="43137"/>
                              </a:srgbClr>
                            </a:outerShdw>
                          </a:effectLst>
                          <a:latin typeface="Times New Roman"/>
                          <a:ea typeface="Times New Roman"/>
                          <a:cs typeface="Arial"/>
                        </a:rPr>
                        <a:t>-</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500" b="1" spc="-50" dirty="0">
                          <a:effectLst>
                            <a:outerShdw blurRad="38100" dist="38100" dir="2700000" algn="tl">
                              <a:srgbClr val="000000">
                                <a:alpha val="43137"/>
                              </a:srgbClr>
                            </a:outerShdw>
                          </a:effectLst>
                          <a:latin typeface="Times New Roman"/>
                          <a:ea typeface="Times New Roman"/>
                          <a:cs typeface="Arial"/>
                        </a:rPr>
                        <a:t>30900,0</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Прямоугольник 5"/>
          <p:cNvSpPr/>
          <p:nvPr/>
        </p:nvSpPr>
        <p:spPr>
          <a:xfrm>
            <a:off x="200566" y="4845890"/>
            <a:ext cx="8643668" cy="18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defTabSz="685647"/>
            <a:r>
              <a:rPr lang="ru-RU" dirty="0" err="1">
                <a:solidFill>
                  <a:prstClr val="white"/>
                </a:solidFill>
                <a:latin typeface="Times New Roman Tj" pitchFamily="18" charset="-52"/>
              </a:rPr>
              <a:t>Ҳисоби</a:t>
            </a:r>
            <a:r>
              <a:rPr lang="ru-RU" dirty="0">
                <a:solidFill>
                  <a:prstClr val="white"/>
                </a:solidFill>
                <a:latin typeface="Times New Roman Tj" pitchFamily="18" charset="-52"/>
              </a:rPr>
              <a:t> </a:t>
            </a:r>
            <a:r>
              <a:rPr lang="ru-RU" dirty="0" err="1">
                <a:solidFill>
                  <a:prstClr val="white"/>
                </a:solidFill>
                <a:latin typeface="Times New Roman Tj" pitchFamily="18" charset="-52"/>
              </a:rPr>
              <a:t>муаллиф</a:t>
            </a:r>
            <a:endParaRPr lang="ru-RU" dirty="0">
              <a:solidFill>
                <a:prstClr val="white"/>
              </a:solidFill>
              <a:latin typeface="Times New Roman Tj" pitchFamily="18" charset="-52"/>
            </a:endParaRPr>
          </a:p>
        </p:txBody>
      </p:sp>
    </p:spTree>
    <p:extLst>
      <p:ext uri="{BB962C8B-B14F-4D97-AF65-F5344CB8AC3E}">
        <p14:creationId xmlns:p14="http://schemas.microsoft.com/office/powerpoint/2010/main" val="391428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43450"/>
            <a:ext cx="9144000"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6" name="Picture 5" descr="gerb_left.jpg"/>
          <p:cNvPicPr>
            <a:picLocks noChangeAspect="1"/>
          </p:cNvPicPr>
          <p:nvPr/>
        </p:nvPicPr>
        <p:blipFill>
          <a:blip r:embed="rId2" cstate="print"/>
          <a:stretch>
            <a:fillRect/>
          </a:stretch>
        </p:blipFill>
        <p:spPr>
          <a:xfrm>
            <a:off x="0" y="114300"/>
            <a:ext cx="1752600" cy="571500"/>
          </a:xfrm>
          <a:prstGeom prst="rect">
            <a:avLst/>
          </a:prstGeom>
        </p:spPr>
      </p:pic>
      <p:sp>
        <p:nvSpPr>
          <p:cNvPr id="7" name="TextBox 6"/>
          <p:cNvSpPr txBox="1"/>
          <p:nvPr/>
        </p:nvSpPr>
        <p:spPr>
          <a:xfrm>
            <a:off x="1828801" y="245870"/>
            <a:ext cx="5839544"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400" b="1" dirty="0">
                <a:solidFill>
                  <a:prstClr val="black"/>
                </a:solidFill>
              </a:rPr>
              <a:t>МАҚСАД ВА ҲАДАФИ ШДБХ</a:t>
            </a:r>
            <a:endParaRPr lang="en-US" sz="2400" b="1" dirty="0">
              <a:solidFill>
                <a:prstClr val="black"/>
              </a:solidFill>
            </a:endParaRPr>
          </a:p>
        </p:txBody>
      </p:sp>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1" name="Номер слайда 10"/>
          <p:cNvSpPr>
            <a:spLocks noGrp="1"/>
          </p:cNvSpPr>
          <p:nvPr>
            <p:ph type="sldNum" sz="quarter" idx="12"/>
          </p:nvPr>
        </p:nvSpPr>
        <p:spPr/>
        <p:txBody>
          <a:bodyPr/>
          <a:lstStyle/>
          <a:p>
            <a:fld id="{69488D2D-2EE1-4AC8-91E4-4219E0C0BE7A}" type="slidenum">
              <a:rPr lang="en-US" sz="1600">
                <a:solidFill>
                  <a:prstClr val="black">
                    <a:tint val="75000"/>
                  </a:prstClr>
                </a:solidFill>
              </a:rPr>
              <a:pPr/>
              <a:t>6</a:t>
            </a:fld>
            <a:endParaRPr lang="en-US" sz="1600" dirty="0">
              <a:solidFill>
                <a:prstClr val="black">
                  <a:tint val="75000"/>
                </a:prstClr>
              </a:solidFill>
            </a:endParaRPr>
          </a:p>
        </p:txBody>
      </p:sp>
      <p:grpSp>
        <p:nvGrpSpPr>
          <p:cNvPr id="16" name="Группа 15"/>
          <p:cNvGrpSpPr/>
          <p:nvPr/>
        </p:nvGrpSpPr>
        <p:grpSpPr>
          <a:xfrm>
            <a:off x="859677" y="955108"/>
            <a:ext cx="7662713" cy="3672410"/>
            <a:chOff x="1100958" y="1573826"/>
            <a:chExt cx="7422094" cy="4532527"/>
          </a:xfrm>
        </p:grpSpPr>
        <p:sp>
          <p:nvSpPr>
            <p:cNvPr id="17" name="Полилиния 16"/>
            <p:cNvSpPr/>
            <p:nvPr/>
          </p:nvSpPr>
          <p:spPr>
            <a:xfrm>
              <a:off x="1100958" y="1573827"/>
              <a:ext cx="3247024" cy="4532526"/>
            </a:xfrm>
            <a:custGeom>
              <a:avLst/>
              <a:gdLst>
                <a:gd name="connsiteX0" fmla="*/ 0 w 3094437"/>
                <a:gd name="connsiteY0" fmla="*/ 309444 h 3744148"/>
                <a:gd name="connsiteX1" fmla="*/ 309444 w 3094437"/>
                <a:gd name="connsiteY1" fmla="*/ 0 h 3744148"/>
                <a:gd name="connsiteX2" fmla="*/ 2784993 w 3094437"/>
                <a:gd name="connsiteY2" fmla="*/ 0 h 3744148"/>
                <a:gd name="connsiteX3" fmla="*/ 3094437 w 3094437"/>
                <a:gd name="connsiteY3" fmla="*/ 309444 h 3744148"/>
                <a:gd name="connsiteX4" fmla="*/ 3094437 w 3094437"/>
                <a:gd name="connsiteY4" fmla="*/ 3434704 h 3744148"/>
                <a:gd name="connsiteX5" fmla="*/ 2784993 w 3094437"/>
                <a:gd name="connsiteY5" fmla="*/ 3744148 h 3744148"/>
                <a:gd name="connsiteX6" fmla="*/ 309444 w 3094437"/>
                <a:gd name="connsiteY6" fmla="*/ 3744148 h 3744148"/>
                <a:gd name="connsiteX7" fmla="*/ 0 w 3094437"/>
                <a:gd name="connsiteY7" fmla="*/ 3434704 h 3744148"/>
                <a:gd name="connsiteX8" fmla="*/ 0 w 3094437"/>
                <a:gd name="connsiteY8" fmla="*/ 309444 h 374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437" h="3744148">
                  <a:moveTo>
                    <a:pt x="0" y="309444"/>
                  </a:moveTo>
                  <a:cubicBezTo>
                    <a:pt x="0" y="138543"/>
                    <a:pt x="138543" y="0"/>
                    <a:pt x="309444" y="0"/>
                  </a:cubicBezTo>
                  <a:lnTo>
                    <a:pt x="2784993" y="0"/>
                  </a:lnTo>
                  <a:cubicBezTo>
                    <a:pt x="2955894" y="0"/>
                    <a:pt x="3094437" y="138543"/>
                    <a:pt x="3094437" y="309444"/>
                  </a:cubicBezTo>
                  <a:lnTo>
                    <a:pt x="3094437" y="3434704"/>
                  </a:lnTo>
                  <a:cubicBezTo>
                    <a:pt x="3094437" y="3605605"/>
                    <a:pt x="2955894" y="3744148"/>
                    <a:pt x="2784993" y="3744148"/>
                  </a:cubicBezTo>
                  <a:lnTo>
                    <a:pt x="309444" y="3744148"/>
                  </a:lnTo>
                  <a:cubicBezTo>
                    <a:pt x="138543" y="3744148"/>
                    <a:pt x="0" y="3605605"/>
                    <a:pt x="0" y="3434704"/>
                  </a:cubicBezTo>
                  <a:lnTo>
                    <a:pt x="0" y="309444"/>
                  </a:lnTo>
                  <a:close/>
                </a:path>
              </a:pathLst>
            </a:custGeom>
          </p:spPr>
          <p:style>
            <a:lnRef idx="0">
              <a:schemeClr val="accent5"/>
            </a:lnRef>
            <a:fillRef idx="1001">
              <a:schemeClr val="dk2"/>
            </a:fillRef>
            <a:effectRef idx="3">
              <a:schemeClr val="accent5"/>
            </a:effectRef>
            <a:fontRef idx="minor">
              <a:schemeClr val="lt1"/>
            </a:fontRef>
          </p:style>
          <p:txBody>
            <a:bodyPr spcFirstLastPara="0" vert="horz" wrap="square" lIns="182073" tIns="182073" rIns="182073" bIns="182073" numCol="1" spcCol="1270" anchor="ctr" anchorCtr="0">
              <a:noAutofit/>
            </a:bodyPr>
            <a:lstStyle/>
            <a:p>
              <a:pPr algn="just" defTabSz="914175"/>
              <a:r>
                <a:rPr lang="ru-RU" sz="2400" dirty="0">
                  <a:solidFill>
                    <a:srgbClr val="002060"/>
                  </a:solidFill>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Мақсади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ШДБХ -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тақсимоти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таҷриба</a:t>
              </a:r>
              <a:r>
                <a:rPr lang="en-US" sz="2400" dirty="0">
                  <a:solidFill>
                    <a:prstClr val="white"/>
                  </a:solidFill>
                  <a:effectLst>
                    <a:outerShdw blurRad="38100" dist="38100" dir="2700000" algn="tl">
                      <a:srgbClr val="000000">
                        <a:alpha val="43137"/>
                      </a:srgbClr>
                    </a:outerShdw>
                  </a:effectLst>
                  <a:cs typeface="Calibri" pitchFamily="34" charset="0"/>
                </a:rPr>
                <a:t>,</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дороиҳо</a:t>
              </a:r>
              <a:r>
                <a:rPr lang="en-US" sz="2400" dirty="0">
                  <a:solidFill>
                    <a:prstClr val="white"/>
                  </a:solidFill>
                  <a:effectLst>
                    <a:outerShdw blurRad="38100" dist="38100" dir="2700000" algn="tl">
                      <a:srgbClr val="000000">
                        <a:alpha val="43137"/>
                      </a:srgbClr>
                    </a:outerShdw>
                  </a:effectLst>
                  <a:cs typeface="Calibri" pitchFamily="34" charset="0"/>
                </a:rPr>
                <a:t>,</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захираҳои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молиявӣ</a:t>
              </a:r>
              <a:r>
                <a:rPr lang="en-US" sz="2400" dirty="0">
                  <a:solidFill>
                    <a:prstClr val="white"/>
                  </a:solidFill>
                  <a:effectLst>
                    <a:outerShdw blurRad="38100" dist="38100" dir="2700000" algn="tl">
                      <a:srgbClr val="000000">
                        <a:alpha val="43137"/>
                      </a:srgbClr>
                    </a:outerShdw>
                  </a:effectLst>
                  <a:cs typeface="Calibri" pitchFamily="34" charset="0"/>
                </a:rPr>
                <a:t>,</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хавфҳо</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ва</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фоида</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байни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бахшҳои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давлатӣ</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ва</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хусусӣ</a:t>
              </a:r>
              <a:endPar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p:txBody>
        </p:sp>
        <p:sp>
          <p:nvSpPr>
            <p:cNvPr id="19" name="Полилиния 18"/>
            <p:cNvSpPr/>
            <p:nvPr/>
          </p:nvSpPr>
          <p:spPr>
            <a:xfrm>
              <a:off x="5428614" y="1573826"/>
              <a:ext cx="3094438" cy="4532526"/>
            </a:xfrm>
            <a:custGeom>
              <a:avLst/>
              <a:gdLst>
                <a:gd name="connsiteX0" fmla="*/ 0 w 3094437"/>
                <a:gd name="connsiteY0" fmla="*/ 309444 h 3744148"/>
                <a:gd name="connsiteX1" fmla="*/ 309444 w 3094437"/>
                <a:gd name="connsiteY1" fmla="*/ 0 h 3744148"/>
                <a:gd name="connsiteX2" fmla="*/ 2784993 w 3094437"/>
                <a:gd name="connsiteY2" fmla="*/ 0 h 3744148"/>
                <a:gd name="connsiteX3" fmla="*/ 3094437 w 3094437"/>
                <a:gd name="connsiteY3" fmla="*/ 309444 h 3744148"/>
                <a:gd name="connsiteX4" fmla="*/ 3094437 w 3094437"/>
                <a:gd name="connsiteY4" fmla="*/ 3434704 h 3744148"/>
                <a:gd name="connsiteX5" fmla="*/ 2784993 w 3094437"/>
                <a:gd name="connsiteY5" fmla="*/ 3744148 h 3744148"/>
                <a:gd name="connsiteX6" fmla="*/ 309444 w 3094437"/>
                <a:gd name="connsiteY6" fmla="*/ 3744148 h 3744148"/>
                <a:gd name="connsiteX7" fmla="*/ 0 w 3094437"/>
                <a:gd name="connsiteY7" fmla="*/ 3434704 h 3744148"/>
                <a:gd name="connsiteX8" fmla="*/ 0 w 3094437"/>
                <a:gd name="connsiteY8" fmla="*/ 309444 h 374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437" h="3744148">
                  <a:moveTo>
                    <a:pt x="0" y="309444"/>
                  </a:moveTo>
                  <a:cubicBezTo>
                    <a:pt x="0" y="138543"/>
                    <a:pt x="138543" y="0"/>
                    <a:pt x="309444" y="0"/>
                  </a:cubicBezTo>
                  <a:lnTo>
                    <a:pt x="2784993" y="0"/>
                  </a:lnTo>
                  <a:cubicBezTo>
                    <a:pt x="2955894" y="0"/>
                    <a:pt x="3094437" y="138543"/>
                    <a:pt x="3094437" y="309444"/>
                  </a:cubicBezTo>
                  <a:lnTo>
                    <a:pt x="3094437" y="3434704"/>
                  </a:lnTo>
                  <a:cubicBezTo>
                    <a:pt x="3094437" y="3605605"/>
                    <a:pt x="2955894" y="3744148"/>
                    <a:pt x="2784993" y="3744148"/>
                  </a:cubicBezTo>
                  <a:lnTo>
                    <a:pt x="309444" y="3744148"/>
                  </a:lnTo>
                  <a:cubicBezTo>
                    <a:pt x="138543" y="3744148"/>
                    <a:pt x="0" y="3605605"/>
                    <a:pt x="0" y="3434704"/>
                  </a:cubicBezTo>
                  <a:lnTo>
                    <a:pt x="0" y="309444"/>
                  </a:lnTo>
                  <a:close/>
                </a:path>
              </a:pathLst>
            </a:custGeom>
          </p:spPr>
          <p:style>
            <a:lnRef idx="0">
              <a:schemeClr val="accent5"/>
            </a:lnRef>
            <a:fillRef idx="1001">
              <a:schemeClr val="dk2"/>
            </a:fillRef>
            <a:effectRef idx="3">
              <a:schemeClr val="accent5"/>
            </a:effectRef>
            <a:fontRef idx="minor">
              <a:schemeClr val="lt1"/>
            </a:fontRef>
          </p:style>
          <p:txBody>
            <a:bodyPr spcFirstLastPara="0" vert="horz" wrap="square" lIns="182073" tIns="182073" rIns="182073" bIns="182073" numCol="1" spcCol="1270" anchor="ctr" anchorCtr="0">
              <a:noAutofit/>
            </a:bodyPr>
            <a:lstStyle/>
            <a:p>
              <a:pPr algn="ctr" defTabSz="1066530">
                <a:lnSpc>
                  <a:spcPct val="90000"/>
                </a:lnSpc>
                <a:spcBef>
                  <a:spcPct val="0"/>
                </a:spcBef>
                <a:spcAft>
                  <a:spcPct val="35000"/>
                </a:spcAft>
              </a:pP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Ҳадафи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ШДБХ –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тақсимоти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масъулият</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ва</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хавфҳо</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дар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рушди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соҳаҳое</a:t>
              </a:r>
              <a:r>
                <a:rPr lang="en-US" sz="2400" dirty="0">
                  <a:solidFill>
                    <a:prstClr val="white"/>
                  </a:solidFill>
                  <a:effectLst>
                    <a:outerShdw blurRad="38100" dist="38100" dir="2700000" algn="tl">
                      <a:srgbClr val="000000">
                        <a:alpha val="43137"/>
                      </a:srgbClr>
                    </a:outerShdw>
                  </a:effectLst>
                  <a:cs typeface="Calibri" pitchFamily="34" charset="0"/>
                </a:rPr>
                <a:t>,</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ки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одатан</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ба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самти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масъулияти</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давлат</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таалуқ</a:t>
              </a:r>
              <a:r>
                <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rPr>
                <a:t> </a:t>
              </a:r>
              <a:r>
                <a:rPr lang="ru-RU" sz="2400" dirty="0" err="1">
                  <a:solidFill>
                    <a:prstClr val="white"/>
                  </a:solidFill>
                  <a:effectLst>
                    <a:outerShdw blurRad="38100" dist="38100" dir="2700000" algn="tl">
                      <a:srgbClr val="000000">
                        <a:alpha val="43137"/>
                      </a:srgbClr>
                    </a:outerShdw>
                  </a:effectLst>
                  <a:latin typeface="Times New Roman Tj" pitchFamily="18" charset="-52"/>
                  <a:cs typeface="Calibri" pitchFamily="34" charset="0"/>
                </a:rPr>
                <a:t>дорад</a:t>
              </a:r>
              <a:endParaRPr lang="ru-RU" sz="2400" dirty="0">
                <a:solidFill>
                  <a:prstClr val="white"/>
                </a:solidFill>
                <a:effectLst>
                  <a:outerShdw blurRad="38100" dist="38100" dir="2700000" algn="tl">
                    <a:srgbClr val="000000">
                      <a:alpha val="43137"/>
                    </a:srgbClr>
                  </a:outerShdw>
                </a:effectLst>
                <a:latin typeface="Times New Roman Tj" pitchFamily="18" charset="-52"/>
                <a:cs typeface="Calibri" pitchFamily="34" charset="0"/>
              </a:endParaRPr>
            </a:p>
          </p:txBody>
        </p:sp>
      </p:grpSp>
      <p:pic>
        <p:nvPicPr>
          <p:cNvPr id="10" name="Picture 2" descr="D:\ИСЛОХОТ\2013\DATA\Tajikistan\Танцующий флаг.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794014" y="170063"/>
            <a:ext cx="1334280" cy="6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205415"/>
      </p:ext>
    </p:extLst>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0020" y="125733"/>
            <a:ext cx="8846820" cy="4869179"/>
          </a:xfrm>
        </p:spPr>
        <p:txBody>
          <a:bodyPr/>
          <a:lstStyle/>
          <a:p>
            <a:pPr indent="0" algn="just">
              <a:buNone/>
            </a:pPr>
            <a:r>
              <a:rPr lang="tg-Cyrl-TJ" sz="1700" spc="-38" dirty="0">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Таҳлил нишон дод,ки боназардошти </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ама харољотњо  арзиши як хона аз рўи ин усули стандартї 618,0 </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азор сомониро ташкил меди</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ад. Амалисозии лои</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а дар асоси маблаѓгузории муштарак пешбинї шудааст. Бояд ќайд кард, ки барои бисёре аз модда</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ои пешни</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одшудаи харољот аз </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исоби давлат, мувофиќан худи </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амон барнома, ки харољотро тавассути маблаѓгузории давлатї љуброн мекунад пешбини гардидааст.</a:t>
            </a:r>
          </a:p>
          <a:p>
            <a:pPr indent="0" algn="just">
              <a:buNone/>
            </a:pP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Дар диссертатсия пешни</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од</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шудааст</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ки</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сохтори</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харо</a:t>
            </a:r>
            <a:r>
              <a:rPr lang="tg-Cyrl-TJ" sz="1700" spc="-38" dirty="0">
                <a:effectLst>
                  <a:outerShdw blurRad="38100" dist="38100" dir="2700000" algn="tl">
                    <a:srgbClr val="000000">
                      <a:alpha val="43137"/>
                    </a:srgbClr>
                  </a:outerShdw>
                </a:effectLst>
                <a:latin typeface="Times New Roman Tj" pitchFamily="18" charset="-52"/>
                <a:ea typeface="Times New Roman"/>
                <a:cs typeface="Cambria Math"/>
              </a:rPr>
              <a:t>љ</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от</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барои</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бунёди</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ша</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р</a:t>
            </a:r>
            <a:r>
              <a:rPr lang="az-Cyrl-AZ" sz="1700" spc="-38" dirty="0">
                <a:effectLst>
                  <a:outerShdw blurRad="38100" dist="38100" dir="2700000" algn="tl">
                    <a:srgbClr val="000000">
                      <a:alpha val="43137"/>
                    </a:srgbClr>
                  </a:outerShdw>
                </a:effectLst>
                <a:latin typeface="Times New Roman Tj" pitchFamily="18" charset="-52"/>
                <a:ea typeface="Times New Roman"/>
                <a:cs typeface="Arial"/>
              </a:rPr>
              <a:t>њ</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о</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аз</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р</a:t>
            </a:r>
            <a:r>
              <a:rPr lang="tg-Cyrl-TJ" sz="1700" spc="-38" dirty="0">
                <a:effectLst>
                  <a:outerShdw blurRad="38100" dist="38100" dir="2700000" algn="tl">
                    <a:srgbClr val="000000">
                      <a:alpha val="43137"/>
                    </a:srgbClr>
                  </a:outerShdw>
                </a:effectLst>
                <a:latin typeface="Times New Roman Tj" pitchFamily="18" charset="-52"/>
                <a:ea typeface="Times New Roman"/>
                <a:cs typeface="Cambria Math"/>
              </a:rPr>
              <a:t>ў</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и</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механизми</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шарикии</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давлат</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ва</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бахши</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хусус</a:t>
            </a:r>
            <a:r>
              <a:rPr lang="tg-Cyrl-TJ" sz="1700" spc="-38" dirty="0">
                <a:effectLst>
                  <a:outerShdw blurRad="38100" dist="38100" dir="2700000" algn="tl">
                    <a:srgbClr val="000000">
                      <a:alpha val="43137"/>
                    </a:srgbClr>
                  </a:outerShdw>
                </a:effectLst>
                <a:latin typeface="Times New Roman Tj" pitchFamily="18" charset="-52"/>
                <a:ea typeface="Times New Roman"/>
                <a:cs typeface="Cambria Math"/>
              </a:rPr>
              <a:t>ї аз р</a:t>
            </a:r>
            <a:r>
              <a:rPr lang="tg-Cyrl-TJ" sz="1700" spc="-38" dirty="0">
                <a:effectLst>
                  <a:outerShdw blurRad="38100" dist="38100" dir="2700000" algn="tl">
                    <a:srgbClr val="000000">
                      <a:alpha val="43137"/>
                    </a:srgbClr>
                  </a:outerShdw>
                </a:effectLst>
                <a:latin typeface="Times New Roman Tj" pitchFamily="18" charset="-52"/>
                <a:ea typeface="Times New Roman"/>
              </a:rPr>
              <a:t>ӯи таносуби </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60/40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та</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ќ</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сим</a:t>
            </a:r>
            <a:r>
              <a:rPr lang="tg-Cyrl-TJ" sz="1700" spc="-38" dirty="0">
                <a:effectLst>
                  <a:outerShdw blurRad="38100" dist="38100" dir="2700000" algn="tl">
                    <a:srgbClr val="000000">
                      <a:alpha val="43137"/>
                    </a:srgbClr>
                  </a:outerShdw>
                </a:effectLst>
                <a:latin typeface="Times New Roman Tj" pitchFamily="18" charset="-52"/>
                <a:ea typeface="Times New Roman"/>
                <a:cs typeface="Arial"/>
              </a:rPr>
              <a:t> </a:t>
            </a:r>
            <a:r>
              <a:rPr lang="tg-Cyrl-TJ" sz="1700" spc="-38" dirty="0">
                <a:effectLst>
                  <a:outerShdw blurRad="38100" dist="38100" dir="2700000" algn="tl">
                    <a:srgbClr val="000000">
                      <a:alpha val="43137"/>
                    </a:srgbClr>
                  </a:outerShdw>
                </a:effectLst>
                <a:latin typeface="Times New Roman Tj" pitchFamily="18" charset="-52"/>
                <a:ea typeface="Times New Roman"/>
                <a:cs typeface="Times New Roman Tj"/>
              </a:rPr>
              <a:t>карда шудааст</a:t>
            </a:r>
          </a:p>
          <a:p>
            <a:pPr indent="0" algn="just">
              <a:lnSpc>
                <a:spcPct val="150000"/>
              </a:lnSpc>
              <a:buNone/>
            </a:pP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533619647"/>
              </p:ext>
            </p:extLst>
          </p:nvPr>
        </p:nvGraphicFramePr>
        <p:xfrm>
          <a:off x="217176" y="2713229"/>
          <a:ext cx="8789669" cy="2193753"/>
        </p:xfrm>
        <a:graphic>
          <a:graphicData uri="http://schemas.openxmlformats.org/drawingml/2006/table">
            <a:tbl>
              <a:tblPr firstRow="1" firstCol="1" bandRow="1"/>
              <a:tblGrid>
                <a:gridCol w="5492696">
                  <a:extLst>
                    <a:ext uri="{9D8B030D-6E8A-4147-A177-3AD203B41FA5}">
                      <a16:colId xmlns:a16="http://schemas.microsoft.com/office/drawing/2014/main" val="20000"/>
                    </a:ext>
                  </a:extLst>
                </a:gridCol>
                <a:gridCol w="1281098">
                  <a:extLst>
                    <a:ext uri="{9D8B030D-6E8A-4147-A177-3AD203B41FA5}">
                      <a16:colId xmlns:a16="http://schemas.microsoft.com/office/drawing/2014/main" val="20001"/>
                    </a:ext>
                  </a:extLst>
                </a:gridCol>
                <a:gridCol w="1023497">
                  <a:extLst>
                    <a:ext uri="{9D8B030D-6E8A-4147-A177-3AD203B41FA5}">
                      <a16:colId xmlns:a16="http://schemas.microsoft.com/office/drawing/2014/main" val="20002"/>
                    </a:ext>
                  </a:extLst>
                </a:gridCol>
                <a:gridCol w="992378">
                  <a:extLst>
                    <a:ext uri="{9D8B030D-6E8A-4147-A177-3AD203B41FA5}">
                      <a16:colId xmlns:a16="http://schemas.microsoft.com/office/drawing/2014/main" val="20003"/>
                    </a:ext>
                  </a:extLst>
                </a:gridCol>
              </a:tblGrid>
              <a:tr h="788670">
                <a:tc>
                  <a:txBody>
                    <a:bodyPr/>
                    <a:lstStyle/>
                    <a:p>
                      <a:pPr algn="ctr">
                        <a:lnSpc>
                          <a:spcPct val="115000"/>
                        </a:lnSpc>
                        <a:spcAft>
                          <a:spcPts val="0"/>
                        </a:spcAft>
                      </a:pPr>
                      <a:r>
                        <a:rPr lang="tg-Cyrl-TJ" sz="1500" spc="-50" dirty="0">
                          <a:effectLst>
                            <a:outerShdw blurRad="38100" dist="38100" dir="2700000" algn="tl">
                              <a:srgbClr val="000000">
                                <a:alpha val="43137"/>
                              </a:srgbClr>
                            </a:outerShdw>
                          </a:effectLst>
                          <a:latin typeface="Times New Roman Tj"/>
                          <a:ea typeface="Times New Roman"/>
                          <a:cs typeface="Times New Roman"/>
                        </a:rPr>
                        <a:t>Моддањои харољот</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tg-Cyrl-TJ" sz="1500" spc="-50" dirty="0">
                          <a:effectLst>
                            <a:outerShdw blurRad="38100" dist="38100" dir="2700000" algn="tl">
                              <a:srgbClr val="000000">
                                <a:alpha val="43137"/>
                              </a:srgbClr>
                            </a:outerShdw>
                          </a:effectLst>
                          <a:latin typeface="Times New Roman Tj"/>
                          <a:ea typeface="Times New Roman"/>
                          <a:cs typeface="Times New Roman"/>
                        </a:rPr>
                        <a:t>Сарчашмаи маблаѓ-гузорї</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tg-Cyrl-TJ" sz="1500" spc="-50" dirty="0">
                          <a:effectLst>
                            <a:outerShdw blurRad="38100" dist="38100" dir="2700000" algn="tl">
                              <a:srgbClr val="000000">
                                <a:alpha val="43137"/>
                              </a:srgbClr>
                            </a:outerShdw>
                          </a:effectLst>
                          <a:latin typeface="Times New Roman Tj"/>
                          <a:ea typeface="Times New Roman"/>
                          <a:cs typeface="Times New Roman"/>
                        </a:rPr>
                        <a:t>Маблаѓ, њаз.</a:t>
                      </a:r>
                      <a:endParaRPr lang="ru-RU" sz="1500" dirty="0">
                        <a:effectLst>
                          <a:outerShdw blurRad="38100" dist="38100" dir="2700000" algn="tl">
                            <a:srgbClr val="000000">
                              <a:alpha val="43137"/>
                            </a:srgbClr>
                          </a:outerShdw>
                        </a:effectLst>
                        <a:latin typeface="Calibri"/>
                        <a:ea typeface="Times New Roman"/>
                        <a:cs typeface="Arial"/>
                      </a:endParaRPr>
                    </a:p>
                    <a:p>
                      <a:pPr algn="ctr">
                        <a:lnSpc>
                          <a:spcPct val="115000"/>
                        </a:lnSpc>
                        <a:spcAft>
                          <a:spcPts val="0"/>
                        </a:spcAft>
                      </a:pPr>
                      <a:r>
                        <a:rPr lang="tg-Cyrl-TJ" sz="1500" spc="-50" dirty="0">
                          <a:effectLst>
                            <a:outerShdw blurRad="38100" dist="38100" dir="2700000" algn="tl">
                              <a:srgbClr val="000000">
                                <a:alpha val="43137"/>
                              </a:srgbClr>
                            </a:outerShdw>
                          </a:effectLst>
                          <a:latin typeface="Times New Roman Tj"/>
                          <a:ea typeface="Times New Roman"/>
                          <a:cs typeface="Times New Roman"/>
                        </a:rPr>
                        <a:t>сомонї</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tg-Cyrl-TJ" sz="1500" spc="-50" dirty="0">
                          <a:effectLst>
                            <a:outerShdw blurRad="38100" dist="38100" dir="2700000" algn="tl">
                              <a:srgbClr val="000000">
                                <a:alpha val="43137"/>
                              </a:srgbClr>
                            </a:outerShdw>
                          </a:effectLst>
                          <a:latin typeface="Times New Roman Tj"/>
                          <a:ea typeface="Times New Roman"/>
                          <a:cs typeface="Times New Roman"/>
                        </a:rPr>
                        <a:t>Њиссаи ишти-рок, %</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525780">
                <a:tc>
                  <a:txBody>
                    <a:bodyPr/>
                    <a:lstStyle/>
                    <a:p>
                      <a:pPr algn="just">
                        <a:lnSpc>
                          <a:spcPct val="115000"/>
                        </a:lnSpc>
                        <a:spcAft>
                          <a:spcPts val="0"/>
                        </a:spcAft>
                      </a:pPr>
                      <a:r>
                        <a:rPr lang="tg-Cyrl-TJ" sz="1500" spc="-50" dirty="0">
                          <a:effectLst>
                            <a:outerShdw blurRad="38100" dist="38100" dir="2700000" algn="tl">
                              <a:srgbClr val="000000">
                                <a:alpha val="43137"/>
                              </a:srgbClr>
                            </a:outerShdw>
                          </a:effectLst>
                          <a:latin typeface="Times New Roman Tj"/>
                          <a:ea typeface="Times New Roman"/>
                          <a:cs typeface="Times New Roman"/>
                        </a:rPr>
                        <a:t>Сохтмони котељ  корњои васлгарї-сохтмонї, наќ</a:t>
                      </a:r>
                      <a:r>
                        <a:rPr lang="ru-RU" sz="1500" spc="-50" dirty="0" err="1">
                          <a:effectLst>
                            <a:outerShdw blurRad="38100" dist="38100" dir="2700000" algn="tl">
                              <a:srgbClr val="000000">
                                <a:alpha val="43137"/>
                              </a:srgbClr>
                            </a:outerShdw>
                          </a:effectLst>
                          <a:latin typeface="Times New Roman Tj"/>
                          <a:ea typeface="Times New Roman"/>
                          <a:cs typeface="Times New Roman"/>
                        </a:rPr>
                        <a:t>лиётї</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ва</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барќикунонї</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500" spc="-50" dirty="0" err="1">
                          <a:effectLst>
                            <a:outerShdw blurRad="38100" dist="38100" dir="2700000" algn="tl">
                              <a:srgbClr val="000000">
                                <a:alpha val="43137"/>
                              </a:srgbClr>
                            </a:outerShdw>
                          </a:effectLst>
                          <a:latin typeface="Times New Roman Tj"/>
                          <a:ea typeface="Times New Roman"/>
                          <a:cs typeface="Times New Roman"/>
                        </a:rPr>
                        <a:t>Хусусї</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63500" algn="ctr">
                        <a:lnSpc>
                          <a:spcPct val="115000"/>
                        </a:lnSpc>
                        <a:spcAft>
                          <a:spcPts val="0"/>
                        </a:spcAft>
                      </a:pPr>
                      <a:r>
                        <a:rPr lang="ru-RU" sz="1500" spc="-50">
                          <a:effectLst>
                            <a:outerShdw blurRad="38100" dist="38100" dir="2700000" algn="tl">
                              <a:srgbClr val="000000">
                                <a:alpha val="43137"/>
                              </a:srgbClr>
                            </a:outerShdw>
                          </a:effectLst>
                          <a:latin typeface="Times New Roman Tj"/>
                          <a:ea typeface="Times New Roman"/>
                          <a:cs typeface="Times New Roman"/>
                        </a:rPr>
                        <a:t>18540,0</a:t>
                      </a:r>
                      <a:endParaRPr lang="ru-RU" sz="150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63500" algn="ctr">
                        <a:lnSpc>
                          <a:spcPct val="115000"/>
                        </a:lnSpc>
                        <a:spcAft>
                          <a:spcPts val="0"/>
                        </a:spcAft>
                      </a:pPr>
                      <a:r>
                        <a:rPr lang="ru-RU" sz="1500" spc="-50" dirty="0">
                          <a:effectLst>
                            <a:outerShdw blurRad="38100" dist="38100" dir="2700000" algn="tl">
                              <a:srgbClr val="000000">
                                <a:alpha val="43137"/>
                              </a:srgbClr>
                            </a:outerShdw>
                          </a:effectLst>
                          <a:latin typeface="Times New Roman Tj"/>
                          <a:ea typeface="Times New Roman"/>
                          <a:cs typeface="Times New Roman"/>
                        </a:rPr>
                        <a:t>60</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86202">
                <a:tc>
                  <a:txBody>
                    <a:bodyPr/>
                    <a:lstStyle/>
                    <a:p>
                      <a:pPr algn="just">
                        <a:lnSpc>
                          <a:spcPct val="115000"/>
                        </a:lnSpc>
                        <a:spcAft>
                          <a:spcPts val="0"/>
                        </a:spcAft>
                      </a:pPr>
                      <a:r>
                        <a:rPr lang="ru-RU" sz="1500" spc="-50" dirty="0" err="1">
                          <a:effectLst>
                            <a:outerShdw blurRad="38100" dist="38100" dir="2700000" algn="tl">
                              <a:srgbClr val="000000">
                                <a:alpha val="43137"/>
                              </a:srgbClr>
                            </a:outerShdw>
                          </a:effectLst>
                          <a:latin typeface="Times New Roman Tj"/>
                          <a:ea typeface="Times New Roman"/>
                          <a:cs typeface="Times New Roman"/>
                        </a:rPr>
                        <a:t>Сохтмони</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котељњо</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низоми</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канализатсионї</a:t>
                      </a:r>
                      <a:r>
                        <a:rPr lang="ru-RU" sz="1500" spc="-50" dirty="0">
                          <a:effectLst>
                            <a:outerShdw blurRad="38100" dist="38100" dir="2700000" algn="tl">
                              <a:srgbClr val="000000">
                                <a:alpha val="43137"/>
                              </a:srgbClr>
                            </a:outerShdw>
                          </a:effectLst>
                          <a:latin typeface="Times New Roman Tj"/>
                          <a:ea typeface="Times New Roman"/>
                          <a:cs typeface="Times New Roman"/>
                        </a:rPr>
                        <a:t> дар </a:t>
                      </a:r>
                      <a:r>
                        <a:rPr lang="ru-RU" sz="1500" spc="-50" dirty="0" err="1">
                          <a:effectLst>
                            <a:outerShdw blurRad="38100" dist="38100" dir="2700000" algn="tl">
                              <a:srgbClr val="000000">
                                <a:alpha val="43137"/>
                              </a:srgbClr>
                            </a:outerShdw>
                          </a:effectLst>
                          <a:latin typeface="Times New Roman Tj"/>
                          <a:ea typeface="Times New Roman"/>
                          <a:cs typeface="Times New Roman"/>
                        </a:rPr>
                        <a:t>заминаи</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биоутилизатсияи</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партовњо</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корњои</a:t>
                      </a:r>
                      <a:r>
                        <a:rPr lang="ru-RU" sz="1500" spc="-50" dirty="0">
                          <a:effectLst>
                            <a:outerShdw blurRad="38100" dist="38100" dir="2700000" algn="tl">
                              <a:srgbClr val="000000">
                                <a:alpha val="43137"/>
                              </a:srgbClr>
                            </a:outerShdw>
                          </a:effectLst>
                          <a:latin typeface="Times New Roman Tj"/>
                          <a:ea typeface="Times New Roman"/>
                          <a:cs typeface="Times New Roman"/>
                        </a:rPr>
                        <a:t> </a:t>
                      </a:r>
                      <a:r>
                        <a:rPr lang="ru-RU" sz="1500" spc="-50" dirty="0" err="1">
                          <a:effectLst>
                            <a:outerShdw blurRad="38100" dist="38100" dir="2700000" algn="tl">
                              <a:srgbClr val="000000">
                                <a:alpha val="43137"/>
                              </a:srgbClr>
                            </a:outerShdw>
                          </a:effectLst>
                          <a:latin typeface="Times New Roman Tj"/>
                          <a:ea typeface="Times New Roman"/>
                          <a:cs typeface="Times New Roman"/>
                        </a:rPr>
                        <a:t>барќи</a:t>
                      </a:r>
                      <a:r>
                        <a:rPr lang="ru-RU" sz="1500" spc="-50" dirty="0">
                          <a:effectLst>
                            <a:outerShdw blurRad="38100" dist="38100" dir="2700000" algn="tl">
                              <a:srgbClr val="000000">
                                <a:alpha val="43137"/>
                              </a:srgbClr>
                            </a:outerShdw>
                          </a:effectLst>
                          <a:latin typeface="Times New Roman Tj"/>
                          <a:ea typeface="Times New Roman"/>
                          <a:cs typeface="Times New Roman"/>
                        </a:rPr>
                        <a:t> – </a:t>
                      </a:r>
                      <a:r>
                        <a:rPr lang="ru-RU" sz="1500" spc="-50" dirty="0" err="1">
                          <a:effectLst>
                            <a:outerShdw blurRad="38100" dist="38100" dir="2700000" algn="tl">
                              <a:srgbClr val="000000">
                                <a:alpha val="43137"/>
                              </a:srgbClr>
                            </a:outerShdw>
                          </a:effectLst>
                          <a:latin typeface="Times New Roman Tj"/>
                          <a:ea typeface="Times New Roman"/>
                          <a:cs typeface="Times New Roman"/>
                        </a:rPr>
                        <a:t>техникї</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ru-RU" sz="1500" spc="-50" dirty="0" err="1">
                          <a:effectLst>
                            <a:outerShdw blurRad="38100" dist="38100" dir="2700000" algn="tl">
                              <a:srgbClr val="000000">
                                <a:alpha val="43137"/>
                              </a:srgbClr>
                            </a:outerShdw>
                          </a:effectLst>
                          <a:latin typeface="Times New Roman Tj"/>
                          <a:ea typeface="Times New Roman"/>
                          <a:cs typeface="Times New Roman"/>
                        </a:rPr>
                        <a:t>Давлатї</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63500" algn="ctr">
                        <a:lnSpc>
                          <a:spcPct val="115000"/>
                        </a:lnSpc>
                        <a:spcAft>
                          <a:spcPts val="0"/>
                        </a:spcAft>
                      </a:pPr>
                      <a:r>
                        <a:rPr lang="ru-RU" sz="1500" spc="-50" dirty="0">
                          <a:effectLst>
                            <a:outerShdw blurRad="38100" dist="38100" dir="2700000" algn="tl">
                              <a:srgbClr val="000000">
                                <a:alpha val="43137"/>
                              </a:srgbClr>
                            </a:outerShdw>
                          </a:effectLst>
                          <a:latin typeface="Times New Roman Tj"/>
                          <a:ea typeface="Times New Roman"/>
                          <a:cs typeface="Times New Roman"/>
                        </a:rPr>
                        <a:t>12360,0</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63500" algn="ctr">
                        <a:lnSpc>
                          <a:spcPct val="115000"/>
                        </a:lnSpc>
                        <a:spcAft>
                          <a:spcPts val="0"/>
                        </a:spcAft>
                      </a:pPr>
                      <a:r>
                        <a:rPr lang="ru-RU" sz="1500" spc="-50" dirty="0">
                          <a:effectLst>
                            <a:outerShdw blurRad="38100" dist="38100" dir="2700000" algn="tl">
                              <a:srgbClr val="000000">
                                <a:alpha val="43137"/>
                              </a:srgbClr>
                            </a:outerShdw>
                          </a:effectLst>
                          <a:latin typeface="Times New Roman Tj"/>
                          <a:ea typeface="Times New Roman"/>
                          <a:cs typeface="Times New Roman"/>
                        </a:rPr>
                        <a:t>40</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93101">
                <a:tc>
                  <a:txBody>
                    <a:bodyPr/>
                    <a:lstStyle/>
                    <a:p>
                      <a:pPr algn="ctr">
                        <a:lnSpc>
                          <a:spcPct val="115000"/>
                        </a:lnSpc>
                        <a:spcAft>
                          <a:spcPts val="0"/>
                        </a:spcAft>
                      </a:pPr>
                      <a:r>
                        <a:rPr lang="ru-RU" sz="1500" spc="-50" dirty="0" err="1">
                          <a:effectLst>
                            <a:outerShdw blurRad="38100" dist="38100" dir="2700000" algn="tl">
                              <a:srgbClr val="000000">
                                <a:alpha val="43137"/>
                              </a:srgbClr>
                            </a:outerShdw>
                          </a:effectLst>
                          <a:latin typeface="Times New Roman Tj"/>
                          <a:ea typeface="Times New Roman"/>
                          <a:cs typeface="Times New Roman"/>
                        </a:rPr>
                        <a:t>Њамагї</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ru-RU" sz="1500" spc="-50" dirty="0">
                          <a:effectLst>
                            <a:outerShdw blurRad="38100" dist="38100" dir="2700000" algn="tl">
                              <a:srgbClr val="000000">
                                <a:alpha val="43137"/>
                              </a:srgbClr>
                            </a:outerShdw>
                          </a:effectLst>
                          <a:latin typeface="Times New Roman Tj"/>
                          <a:ea typeface="Times New Roman"/>
                          <a:cs typeface="Times New Roman"/>
                        </a:rPr>
                        <a:t> </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ru-RU" sz="1500" spc="-50" dirty="0">
                          <a:effectLst>
                            <a:outerShdw blurRad="38100" dist="38100" dir="2700000" algn="tl">
                              <a:srgbClr val="000000">
                                <a:alpha val="43137"/>
                              </a:srgbClr>
                            </a:outerShdw>
                          </a:effectLst>
                          <a:latin typeface="Times New Roman Tj"/>
                          <a:ea typeface="Times New Roman"/>
                          <a:cs typeface="Times New Roman"/>
                        </a:rPr>
                        <a:t>30900,0</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3500" algn="ctr">
                        <a:lnSpc>
                          <a:spcPct val="115000"/>
                        </a:lnSpc>
                        <a:spcAft>
                          <a:spcPts val="0"/>
                        </a:spcAft>
                      </a:pPr>
                      <a:r>
                        <a:rPr lang="ru-RU" sz="1500" spc="-50" dirty="0">
                          <a:effectLst>
                            <a:outerShdw blurRad="38100" dist="38100" dir="2700000" algn="tl">
                              <a:srgbClr val="000000">
                                <a:alpha val="43137"/>
                              </a:srgbClr>
                            </a:outerShdw>
                          </a:effectLst>
                          <a:latin typeface="Times New Roman Tj"/>
                          <a:ea typeface="Times New Roman"/>
                          <a:cs typeface="Times New Roman"/>
                        </a:rPr>
                        <a:t>100</a:t>
                      </a:r>
                      <a:endParaRPr lang="ru-RU" sz="1500" dirty="0">
                        <a:effectLst>
                          <a:outerShdw blurRad="38100" dist="38100" dir="2700000" algn="tl">
                            <a:srgbClr val="000000">
                              <a:alpha val="43137"/>
                            </a:srgbClr>
                          </a:outerShdw>
                        </a:effectLst>
                        <a:latin typeface="Calibri"/>
                        <a:ea typeface="Times New Roman"/>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bl>
          </a:graphicData>
        </a:graphic>
      </p:graphicFrame>
      <p:sp>
        <p:nvSpPr>
          <p:cNvPr id="7" name="Rectangle 2"/>
          <p:cNvSpPr>
            <a:spLocks noChangeArrowheads="1"/>
          </p:cNvSpPr>
          <p:nvPr/>
        </p:nvSpPr>
        <p:spPr bwMode="auto">
          <a:xfrm>
            <a:off x="217176" y="2114741"/>
            <a:ext cx="8789669" cy="530915"/>
          </a:xfrm>
          <a:prstGeom prst="rect">
            <a:avLst/>
          </a:prstGeom>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68567" tIns="34289" rIns="68567" bIns="34289" numCol="1" anchor="ctr" anchorCtr="0" compatLnSpc="1">
            <a:prstTxWarp prst="textNoShape">
              <a:avLst/>
            </a:prstTxWarp>
            <a:spAutoFit/>
          </a:bodyPr>
          <a:lstStyle/>
          <a:p>
            <a:pPr algn="ctr" defTabSz="685647" fontAlgn="base">
              <a:spcBef>
                <a:spcPct val="0"/>
              </a:spcBef>
              <a:spcAft>
                <a:spcPct val="0"/>
              </a:spcAft>
            </a:pPr>
            <a:r>
              <a:rPr lang="tg-Cyrl-TJ" sz="1500" b="1" dirty="0">
                <a:solidFill>
                  <a:prstClr val="black"/>
                </a:solidFill>
                <a:effectLst>
                  <a:outerShdw blurRad="38100" dist="38100" dir="2700000" algn="tl">
                    <a:srgbClr val="000000">
                      <a:alpha val="43137"/>
                    </a:srgbClr>
                  </a:outerShdw>
                </a:effectLst>
                <a:latin typeface="Times New Roman Tj" pitchFamily="18" charset="-52"/>
                <a:ea typeface="Times New Roman" pitchFamily="18" charset="0"/>
                <a:cs typeface="Arial" pitchFamily="34" charset="0"/>
              </a:rPr>
              <a:t>Сохтори харољотњои пешнињодшаванда оид ба таъсиси агроша</a:t>
            </a:r>
            <a:r>
              <a:rPr lang="tg-Cyrl-TJ" sz="1500" b="1" dirty="0">
                <a:solidFill>
                  <a:prstClr val="black"/>
                </a:solidFill>
                <a:effectLst>
                  <a:outerShdw blurRad="38100" dist="38100" dir="2700000" algn="tl">
                    <a:srgbClr val="000000">
                      <a:alpha val="43137"/>
                    </a:srgbClr>
                  </a:outerShdw>
                </a:effectLst>
                <a:latin typeface="Calibri" pitchFamily="34" charset="0"/>
                <a:ea typeface="Times New Roman" pitchFamily="18" charset="0"/>
                <a:cs typeface="Cambria" pitchFamily="18" charset="0"/>
              </a:rPr>
              <a:t>ҳ</a:t>
            </a:r>
            <a:r>
              <a:rPr lang="tg-Cyrl-TJ" sz="1500" b="1" dirty="0">
                <a:solidFill>
                  <a:prstClr val="black"/>
                </a:solidFill>
                <a:effectLst>
                  <a:outerShdw blurRad="38100" dist="38100" dir="2700000" algn="tl">
                    <a:srgbClr val="000000">
                      <a:alpha val="43137"/>
                    </a:srgbClr>
                  </a:outerShdw>
                </a:effectLst>
                <a:latin typeface="Calibri" pitchFamily="34" charset="0"/>
                <a:ea typeface="Times New Roman" pitchFamily="18" charset="0"/>
                <a:cs typeface="Times New Roman Tj" pitchFamily="18" charset="-52"/>
              </a:rPr>
              <a:t>р</a:t>
            </a:r>
            <a:r>
              <a:rPr lang="tg-Cyrl-TJ" sz="1500" b="1" dirty="0">
                <a:solidFill>
                  <a:prstClr val="black"/>
                </a:solidFill>
                <a:effectLst>
                  <a:outerShdw blurRad="38100" dist="38100" dir="2700000" algn="tl">
                    <a:srgbClr val="000000">
                      <a:alpha val="43137"/>
                    </a:srgbClr>
                  </a:outerShdw>
                </a:effectLst>
                <a:latin typeface="Calibri" pitchFamily="34" charset="0"/>
                <a:ea typeface="Times New Roman" pitchFamily="18" charset="0"/>
                <a:cs typeface="Cambria" pitchFamily="18" charset="0"/>
              </a:rPr>
              <a:t>ҳ</a:t>
            </a:r>
            <a:r>
              <a:rPr lang="tg-Cyrl-TJ" sz="1500" b="1" dirty="0">
                <a:solidFill>
                  <a:prstClr val="black"/>
                </a:solidFill>
                <a:effectLst>
                  <a:outerShdw blurRad="38100" dist="38100" dir="2700000" algn="tl">
                    <a:srgbClr val="000000">
                      <a:alpha val="43137"/>
                    </a:srgbClr>
                  </a:outerShdw>
                </a:effectLst>
                <a:latin typeface="Calibri" pitchFamily="34" charset="0"/>
                <a:ea typeface="Times New Roman" pitchFamily="18" charset="0"/>
                <a:cs typeface="Times New Roman Tj" pitchFamily="18" charset="-52"/>
              </a:rPr>
              <a:t>о</a:t>
            </a:r>
            <a:r>
              <a:rPr lang="tg-Cyrl-TJ" sz="1500" b="1" dirty="0">
                <a:solidFill>
                  <a:prstClr val="black"/>
                </a:solidFill>
                <a:effectLst>
                  <a:outerShdw blurRad="38100" dist="38100" dir="2700000" algn="tl">
                    <a:srgbClr val="000000">
                      <a:alpha val="43137"/>
                    </a:srgbClr>
                  </a:outerShdw>
                </a:effectLst>
                <a:latin typeface="Times New Roman Tj" pitchFamily="18" charset="-52"/>
                <a:ea typeface="Times New Roman" pitchFamily="18" charset="0"/>
                <a:cs typeface="Arial" pitchFamily="34" charset="0"/>
              </a:rPr>
              <a:t> аз рўи принсипњои шарикии бахши хусусї - давлатї</a:t>
            </a:r>
            <a:endParaRPr lang="ru-RU" sz="12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62555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7170" y="308611"/>
            <a:ext cx="8435340" cy="4188122"/>
          </a:xfrm>
        </p:spPr>
        <p:txBody>
          <a:bodyPr>
            <a:noAutofit/>
          </a:bodyPr>
          <a:lstStyle/>
          <a:p>
            <a:pPr marL="0" indent="0" algn="just">
              <a:buNone/>
            </a:pPr>
            <a:r>
              <a:rPr lang="tg-Cyrl-TJ" sz="3000" b="1" dirty="0">
                <a:effectLst>
                  <a:outerShdw blurRad="38100" dist="38100" dir="2700000" algn="tl">
                    <a:srgbClr val="000000">
                      <a:alpha val="43137"/>
                    </a:srgbClr>
                  </a:outerShdw>
                </a:effectLst>
                <a:latin typeface="Times New Roman Tj"/>
                <a:ea typeface="Times New Roman"/>
                <a:cs typeface="Arial"/>
              </a:rPr>
              <a:t>	Муќаррароте, ки ба пешнињод карда мешавад, ин ташаккули  </a:t>
            </a:r>
            <a:r>
              <a:rPr lang="tg-Cyrl-TJ" sz="3000" b="1" dirty="0">
                <a:effectLst>
                  <a:outerShdw blurRad="38100" dist="38100" dir="2700000" algn="tl">
                    <a:srgbClr val="000000">
                      <a:alpha val="43137"/>
                    </a:srgbClr>
                  </a:outerShdw>
                </a:effectLst>
                <a:latin typeface="Times New Roman Tj"/>
                <a:ea typeface="Calibri"/>
                <a:cs typeface="Times New Roman Tj"/>
              </a:rPr>
              <a:t>инфрасохтори истењсол</a:t>
            </a:r>
            <a:r>
              <a:rPr lang="tg-Cyrl-TJ" sz="3000" b="1" dirty="0">
                <a:effectLst>
                  <a:outerShdw blurRad="38100" dist="38100" dir="2700000" algn="tl">
                    <a:srgbClr val="000000">
                      <a:alpha val="43137"/>
                    </a:srgbClr>
                  </a:outerShdw>
                </a:effectLst>
                <a:latin typeface="Times New Roman"/>
                <a:ea typeface="Calibri"/>
              </a:rPr>
              <a:t>ӣ </a:t>
            </a:r>
            <a:r>
              <a:rPr lang="tg-Cyrl-TJ" sz="3000" b="1" dirty="0">
                <a:effectLst>
                  <a:outerShdw blurRad="38100" dist="38100" dir="2700000" algn="tl">
                    <a:srgbClr val="000000">
                      <a:alpha val="43137"/>
                    </a:srgbClr>
                  </a:outerShdw>
                </a:effectLst>
                <a:latin typeface="Times New Roman Tj"/>
                <a:ea typeface="Calibri"/>
                <a:cs typeface="Times New Roman Tj"/>
              </a:rPr>
              <a:t> њамчун заминаи мусоид љињати рушди</a:t>
            </a:r>
            <a:r>
              <a:rPr lang="tg-Cyrl-TJ" sz="3000" b="1" dirty="0">
                <a:effectLst>
                  <a:outerShdw blurRad="38100" dist="38100" dir="2700000" algn="tl">
                    <a:srgbClr val="000000">
                      <a:alpha val="43137"/>
                    </a:srgbClr>
                  </a:outerShdw>
                </a:effectLst>
                <a:latin typeface="Times New Roman Tj"/>
                <a:ea typeface="Calibri"/>
                <a:cs typeface="Arial"/>
              </a:rPr>
              <a:t> </a:t>
            </a:r>
            <a:r>
              <a:rPr lang="tg-Cyrl-TJ" sz="3000" b="1" dirty="0">
                <a:effectLst>
                  <a:outerShdw blurRad="38100" dist="38100" dir="2700000" algn="tl">
                    <a:srgbClr val="000000">
                      <a:alpha val="43137"/>
                    </a:srgbClr>
                  </a:outerShdw>
                </a:effectLst>
                <a:latin typeface="Times New Roman Tj"/>
                <a:ea typeface="Calibri"/>
                <a:cs typeface="Times New Roman Tj"/>
              </a:rPr>
              <a:t>инфрасохтори</a:t>
            </a:r>
            <a:r>
              <a:rPr lang="tg-Cyrl-TJ" sz="3000" b="1" dirty="0">
                <a:effectLst>
                  <a:outerShdw blurRad="38100" dist="38100" dir="2700000" algn="tl">
                    <a:srgbClr val="000000">
                      <a:alpha val="43137"/>
                    </a:srgbClr>
                  </a:outerShdw>
                </a:effectLst>
                <a:latin typeface="Times New Roman Tj"/>
                <a:ea typeface="Calibri"/>
                <a:cs typeface="Arial"/>
              </a:rPr>
              <a:t> иљтимої дар мақомотҳоии худидоракуии шаҳрак  арзёбї гардида, ташкили кластерњои истењсолї  бо назардошти истењсоли ашёи хом ва коркарди пурраи он дар шароити агрохолдинги пахта аз лињози иќтисодї асоснок карда шудааст.</a:t>
            </a:r>
            <a:endParaRPr lang="ru-RU" sz="3000" dirty="0">
              <a:effectLst>
                <a:outerShdw blurRad="38100" dist="38100" dir="2700000" algn="tl">
                  <a:srgbClr val="000000">
                    <a:alpha val="43137"/>
                  </a:srgbClr>
                </a:outerShdw>
              </a:effectLst>
            </a:endParaRPr>
          </a:p>
        </p:txBody>
      </p:sp>
      <p:sp>
        <p:nvSpPr>
          <p:cNvPr id="4" name="Скругленный прямоугольник 3"/>
          <p:cNvSpPr/>
          <p:nvPr/>
        </p:nvSpPr>
        <p:spPr>
          <a:xfrm>
            <a:off x="8378190" y="0"/>
            <a:ext cx="76581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r>
              <a:rPr lang="ru-RU" sz="3300" b="1" dirty="0">
                <a:solidFill>
                  <a:schemeClr val="bg1"/>
                </a:solidFill>
                <a:effectLst>
                  <a:outerShdw blurRad="38100" dist="38100" dir="2700000" algn="tl">
                    <a:srgbClr val="000000">
                      <a:alpha val="43137"/>
                    </a:srgbClr>
                  </a:outerShdw>
                </a:effectLst>
              </a:rPr>
              <a:t>22</a:t>
            </a:r>
          </a:p>
        </p:txBody>
      </p:sp>
    </p:spTree>
    <p:extLst>
      <p:ext uri="{BB962C8B-B14F-4D97-AF65-F5344CB8AC3E}">
        <p14:creationId xmlns:p14="http://schemas.microsoft.com/office/powerpoint/2010/main" val="1839733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4858829"/>
          </a:xfrm>
          <a:prstGeom prst="rect">
            <a:avLst/>
          </a:prstGeom>
          <a:noFill/>
          <a:ln>
            <a:noFill/>
          </a:ln>
        </p:spPr>
      </p:pic>
      <p:sp>
        <p:nvSpPr>
          <p:cNvPr id="6" name="Прямоугольник 5"/>
          <p:cNvSpPr/>
          <p:nvPr/>
        </p:nvSpPr>
        <p:spPr>
          <a:xfrm>
            <a:off x="200566" y="4845890"/>
            <a:ext cx="8643668" cy="18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defTabSz="685647"/>
            <a:r>
              <a:rPr lang="ru-RU" dirty="0" err="1">
                <a:solidFill>
                  <a:prstClr val="white"/>
                </a:solidFill>
                <a:latin typeface="Times New Roman Tj" pitchFamily="18" charset="-52"/>
              </a:rPr>
              <a:t>Таҳияи</a:t>
            </a:r>
            <a:r>
              <a:rPr lang="ru-RU" dirty="0">
                <a:solidFill>
                  <a:prstClr val="white"/>
                </a:solidFill>
                <a:latin typeface="Times New Roman Tj" pitchFamily="18" charset="-52"/>
              </a:rPr>
              <a:t> </a:t>
            </a:r>
            <a:r>
              <a:rPr lang="ru-RU" dirty="0" err="1">
                <a:solidFill>
                  <a:prstClr val="white"/>
                </a:solidFill>
                <a:latin typeface="Times New Roman Tj" pitchFamily="18" charset="-52"/>
              </a:rPr>
              <a:t>муаллиф</a:t>
            </a:r>
            <a:endParaRPr lang="ru-RU" dirty="0">
              <a:solidFill>
                <a:prstClr val="white"/>
              </a:solidFill>
              <a:latin typeface="Times New Roman Tj" pitchFamily="18" charset="-52"/>
            </a:endParaRPr>
          </a:p>
        </p:txBody>
      </p:sp>
    </p:spTree>
    <p:extLst>
      <p:ext uri="{BB962C8B-B14F-4D97-AF65-F5344CB8AC3E}">
        <p14:creationId xmlns:p14="http://schemas.microsoft.com/office/powerpoint/2010/main" val="2468230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08224946"/>
              </p:ext>
            </p:extLst>
          </p:nvPr>
        </p:nvGraphicFramePr>
        <p:xfrm>
          <a:off x="71564" y="200572"/>
          <a:ext cx="8900988" cy="4667706"/>
        </p:xfrm>
        <a:graphic>
          <a:graphicData uri="http://schemas.openxmlformats.org/drawingml/2006/table">
            <a:tbl>
              <a:tblPr firstRow="1" firstCol="1" bandRow="1"/>
              <a:tblGrid>
                <a:gridCol w="1137172">
                  <a:extLst>
                    <a:ext uri="{9D8B030D-6E8A-4147-A177-3AD203B41FA5}">
                      <a16:colId xmlns:a16="http://schemas.microsoft.com/office/drawing/2014/main" val="20000"/>
                    </a:ext>
                  </a:extLst>
                </a:gridCol>
                <a:gridCol w="112997">
                  <a:extLst>
                    <a:ext uri="{9D8B030D-6E8A-4147-A177-3AD203B41FA5}">
                      <a16:colId xmlns:a16="http://schemas.microsoft.com/office/drawing/2014/main" val="20001"/>
                    </a:ext>
                  </a:extLst>
                </a:gridCol>
                <a:gridCol w="1110519">
                  <a:extLst>
                    <a:ext uri="{9D8B030D-6E8A-4147-A177-3AD203B41FA5}">
                      <a16:colId xmlns:a16="http://schemas.microsoft.com/office/drawing/2014/main" val="20002"/>
                    </a:ext>
                  </a:extLst>
                </a:gridCol>
                <a:gridCol w="813788">
                  <a:extLst>
                    <a:ext uri="{9D8B030D-6E8A-4147-A177-3AD203B41FA5}">
                      <a16:colId xmlns:a16="http://schemas.microsoft.com/office/drawing/2014/main" val="20003"/>
                    </a:ext>
                  </a:extLst>
                </a:gridCol>
                <a:gridCol w="1005686">
                  <a:extLst>
                    <a:ext uri="{9D8B030D-6E8A-4147-A177-3AD203B41FA5}">
                      <a16:colId xmlns:a16="http://schemas.microsoft.com/office/drawing/2014/main" val="20004"/>
                    </a:ext>
                  </a:extLst>
                </a:gridCol>
                <a:gridCol w="865318">
                  <a:extLst>
                    <a:ext uri="{9D8B030D-6E8A-4147-A177-3AD203B41FA5}">
                      <a16:colId xmlns:a16="http://schemas.microsoft.com/office/drawing/2014/main" val="20005"/>
                    </a:ext>
                  </a:extLst>
                </a:gridCol>
                <a:gridCol w="842219">
                  <a:extLst>
                    <a:ext uri="{9D8B030D-6E8A-4147-A177-3AD203B41FA5}">
                      <a16:colId xmlns:a16="http://schemas.microsoft.com/office/drawing/2014/main" val="20006"/>
                    </a:ext>
                  </a:extLst>
                </a:gridCol>
                <a:gridCol w="1012792">
                  <a:extLst>
                    <a:ext uri="{9D8B030D-6E8A-4147-A177-3AD203B41FA5}">
                      <a16:colId xmlns:a16="http://schemas.microsoft.com/office/drawing/2014/main" val="20007"/>
                    </a:ext>
                  </a:extLst>
                </a:gridCol>
                <a:gridCol w="1124735">
                  <a:extLst>
                    <a:ext uri="{9D8B030D-6E8A-4147-A177-3AD203B41FA5}">
                      <a16:colId xmlns:a16="http://schemas.microsoft.com/office/drawing/2014/main" val="20008"/>
                    </a:ext>
                  </a:extLst>
                </a:gridCol>
                <a:gridCol w="875762">
                  <a:extLst>
                    <a:ext uri="{9D8B030D-6E8A-4147-A177-3AD203B41FA5}">
                      <a16:colId xmlns:a16="http://schemas.microsoft.com/office/drawing/2014/main" val="20009"/>
                    </a:ext>
                  </a:extLst>
                </a:gridCol>
              </a:tblGrid>
              <a:tr h="236337">
                <a:tc gridSpan="10">
                  <a:txBody>
                    <a:bodyPr/>
                    <a:lstStyle/>
                    <a:p>
                      <a:pPr indent="449580" algn="ctr">
                        <a:lnSpc>
                          <a:spcPct val="100000"/>
                        </a:lnSpc>
                        <a:spcAft>
                          <a:spcPts val="0"/>
                        </a:spcAft>
                      </a:pPr>
                      <a:r>
                        <a:rPr lang="tg-Cyrl-TJ" sz="1400" b="1" dirty="0">
                          <a:effectLst/>
                          <a:latin typeface="Times New Roman Tj" pitchFamily="18" charset="-52"/>
                          <a:ea typeface="Calibri"/>
                          <a:cs typeface="Times New Roman"/>
                        </a:rPr>
                        <a:t>Зан</a:t>
                      </a:r>
                      <a:r>
                        <a:rPr lang="tg-Cyrl-TJ" sz="1400" b="1" dirty="0">
                          <a:effectLst/>
                          <a:latin typeface="Times New Roman Tj" pitchFamily="18" charset="-52"/>
                          <a:ea typeface="Calibri"/>
                          <a:cs typeface="Cambria"/>
                        </a:rPr>
                        <a:t>ҷ</a:t>
                      </a:r>
                      <a:r>
                        <a:rPr lang="tg-Cyrl-TJ" sz="1400" b="1" dirty="0">
                          <a:effectLst/>
                          <a:latin typeface="Times New Roman Tj" pitchFamily="18" charset="-52"/>
                          <a:ea typeface="Calibri"/>
                          <a:cs typeface="Times New Roman Tj"/>
                        </a:rPr>
                        <a:t>ираи</a:t>
                      </a:r>
                      <a:r>
                        <a:rPr lang="tg-Cyrl-TJ" sz="1400" b="1" dirty="0">
                          <a:effectLst/>
                          <a:latin typeface="Times New Roman Tj" pitchFamily="18" charset="-52"/>
                          <a:ea typeface="Calibri"/>
                          <a:cs typeface="Times New Roman"/>
                        </a:rPr>
                        <a:t> арзиши иловашуда дар агрохолдинги пахта дар но</a:t>
                      </a:r>
                      <a:r>
                        <a:rPr lang="az-Cyrl-AZ" sz="1400" b="1" dirty="0">
                          <a:effectLst/>
                          <a:latin typeface="Times New Roman Tj" pitchFamily="18" charset="-52"/>
                          <a:ea typeface="Calibri"/>
                          <a:cs typeface="Times New Roman"/>
                        </a:rPr>
                        <a:t>њ</a:t>
                      </a:r>
                      <a:r>
                        <a:rPr lang="tg-Cyrl-TJ" sz="1400" b="1" dirty="0">
                          <a:effectLst/>
                          <a:latin typeface="Times New Roman Tj" pitchFamily="18" charset="-52"/>
                          <a:ea typeface="Calibri"/>
                          <a:cs typeface="Times New Roman"/>
                        </a:rPr>
                        <a:t>ия</a:t>
                      </a:r>
                      <a:r>
                        <a:rPr lang="az-Cyrl-AZ" sz="1400" b="1" dirty="0">
                          <a:effectLst/>
                          <a:latin typeface="Times New Roman Tj" pitchFamily="18" charset="-52"/>
                          <a:ea typeface="Calibri"/>
                          <a:cs typeface="Times New Roman"/>
                        </a:rPr>
                        <a:t>њ</a:t>
                      </a:r>
                      <a:r>
                        <a:rPr lang="tg-Cyrl-TJ" sz="1400" b="1" dirty="0">
                          <a:effectLst/>
                          <a:latin typeface="Times New Roman Tj" pitchFamily="18" charset="-52"/>
                          <a:ea typeface="Calibri"/>
                          <a:cs typeface="Times New Roman"/>
                        </a:rPr>
                        <a:t>ои тобеи љум</a:t>
                      </a:r>
                      <a:r>
                        <a:rPr lang="az-Cyrl-AZ" sz="1400" b="1" dirty="0">
                          <a:effectLst/>
                          <a:latin typeface="Times New Roman Tj" pitchFamily="18" charset="-52"/>
                          <a:ea typeface="Calibri"/>
                          <a:cs typeface="Times New Roman"/>
                        </a:rPr>
                        <a:t>њ</a:t>
                      </a:r>
                      <a:r>
                        <a:rPr lang="tg-Cyrl-TJ" sz="1400" b="1" dirty="0">
                          <a:effectLst/>
                          <a:latin typeface="Times New Roman Tj" pitchFamily="18" charset="-52"/>
                          <a:ea typeface="Calibri"/>
                          <a:cs typeface="Times New Roman"/>
                        </a:rPr>
                        <a:t>урї</a:t>
                      </a:r>
                      <a:endParaRPr lang="ru-RU" sz="14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14400">
                <a:tc>
                  <a:txBody>
                    <a:bodyPr/>
                    <a:lstStyle/>
                    <a:p>
                      <a:pPr algn="ctr">
                        <a:lnSpc>
                          <a:spcPct val="100000"/>
                        </a:lnSpc>
                        <a:spcAft>
                          <a:spcPts val="0"/>
                        </a:spcAft>
                      </a:pPr>
                      <a:r>
                        <a:rPr lang="tg-Cyrl-TJ" sz="1200" b="1" dirty="0">
                          <a:effectLst/>
                          <a:latin typeface="Times New Roman Tj" pitchFamily="18" charset="-52"/>
                          <a:ea typeface="Calibri"/>
                          <a:cs typeface="Times New Roman"/>
                        </a:rPr>
                        <a:t>Ном</a:t>
                      </a:r>
                      <a:r>
                        <a:rPr lang="tg-Cyrl-TJ" sz="1200" b="1" dirty="0">
                          <a:effectLst/>
                          <a:latin typeface="Times New Roman Tj" pitchFamily="18" charset="-52"/>
                          <a:ea typeface="Calibri"/>
                          <a:cs typeface="Arial"/>
                        </a:rPr>
                        <a:t>гӯи маҳсулот</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tg-Cyrl-TJ" sz="1200" b="1" dirty="0">
                          <a:effectLst/>
                          <a:latin typeface="Times New Roman Tj" pitchFamily="18" charset="-52"/>
                          <a:ea typeface="Calibri"/>
                          <a:cs typeface="Times New Roman"/>
                        </a:rPr>
                        <a:t>Шумораи коргарон</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00000"/>
                        </a:lnSpc>
                        <a:spcAft>
                          <a:spcPts val="0"/>
                        </a:spcAft>
                      </a:pPr>
                      <a:r>
                        <a:rPr lang="tg-Cyrl-TJ" sz="1200" b="1" dirty="0">
                          <a:effectLst/>
                          <a:latin typeface="Times New Roman Tj" pitchFamily="18" charset="-52"/>
                          <a:ea typeface="Calibri"/>
                          <a:cs typeface="Times New Roman"/>
                        </a:rPr>
                        <a:t>Њаљми истењ</a:t>
                      </a:r>
                      <a:endParaRPr lang="ru-RU" sz="1200" dirty="0">
                        <a:effectLst/>
                        <a:latin typeface="Times New Roman Tj" pitchFamily="18" charset="-52"/>
                        <a:ea typeface="Times New Roman"/>
                        <a:cs typeface="Arial"/>
                      </a:endParaRPr>
                    </a:p>
                    <a:p>
                      <a:pPr algn="just">
                        <a:lnSpc>
                          <a:spcPct val="100000"/>
                        </a:lnSpc>
                        <a:spcAft>
                          <a:spcPts val="0"/>
                        </a:spcAft>
                      </a:pPr>
                      <a:r>
                        <a:rPr lang="tg-Cyrl-TJ" sz="1200" b="1" dirty="0">
                          <a:effectLst/>
                          <a:latin typeface="Times New Roman Tj" pitchFamily="18" charset="-52"/>
                          <a:ea typeface="Calibri"/>
                          <a:cs typeface="Times New Roman"/>
                        </a:rPr>
                        <a:t>сол, њаз. тонна</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g-Cyrl-TJ" sz="1200" b="1" dirty="0">
                          <a:effectLst/>
                          <a:latin typeface="Times New Roman Tj" pitchFamily="18" charset="-52"/>
                          <a:ea typeface="Calibri"/>
                          <a:cs typeface="Times New Roman"/>
                        </a:rPr>
                        <a:t>Даромад  аз фурўш, њаз. сомонї</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g-Cyrl-TJ" sz="1200" b="1" dirty="0">
                          <a:effectLst/>
                          <a:latin typeface="Times New Roman Tj" pitchFamily="18" charset="-52"/>
                          <a:ea typeface="Calibri"/>
                          <a:cs typeface="Times New Roman"/>
                        </a:rPr>
                        <a:t>Харољот барои истењсол, њаз. сомонї</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tg-Cyrl-TJ" sz="1200" b="1" dirty="0">
                          <a:effectLst/>
                          <a:latin typeface="Times New Roman Tj" pitchFamily="18" charset="-52"/>
                          <a:ea typeface="Calibri"/>
                          <a:cs typeface="Times New Roman"/>
                        </a:rPr>
                        <a:t>Ф</a:t>
                      </a:r>
                      <a:r>
                        <a:rPr lang="ru-RU" sz="1200" b="1" dirty="0" err="1">
                          <a:effectLst/>
                          <a:latin typeface="Times New Roman Tj" pitchFamily="18" charset="-52"/>
                          <a:ea typeface="Calibri"/>
                          <a:cs typeface="Times New Roman"/>
                        </a:rPr>
                        <a:t>оида</a:t>
                      </a:r>
                      <a:r>
                        <a:rPr lang="ru-RU" sz="1200" b="1" dirty="0">
                          <a:effectLst/>
                          <a:latin typeface="Times New Roman Tj" pitchFamily="18" charset="-52"/>
                          <a:ea typeface="Calibri"/>
                          <a:cs typeface="Times New Roman"/>
                        </a:rPr>
                        <a:t>, </a:t>
                      </a:r>
                      <a:r>
                        <a:rPr lang="ru-RU" sz="1200" b="1" dirty="0" err="1">
                          <a:effectLst/>
                          <a:latin typeface="Times New Roman Tj" pitchFamily="18" charset="-52"/>
                          <a:ea typeface="Calibri"/>
                          <a:cs typeface="Times New Roman"/>
                        </a:rPr>
                        <a:t>њаз</a:t>
                      </a:r>
                      <a:r>
                        <a:rPr lang="ru-RU" sz="1200" b="1" dirty="0">
                          <a:effectLst/>
                          <a:latin typeface="Times New Roman Tj" pitchFamily="18" charset="-52"/>
                          <a:ea typeface="Calibri"/>
                          <a:cs typeface="Times New Roman"/>
                        </a:rPr>
                        <a:t>. </a:t>
                      </a:r>
                      <a:r>
                        <a:rPr lang="ru-RU" sz="1200" b="1" dirty="0" err="1">
                          <a:effectLst/>
                          <a:latin typeface="Times New Roman Tj" pitchFamily="18" charset="-52"/>
                          <a:ea typeface="Calibri"/>
                          <a:cs typeface="Times New Roman"/>
                        </a:rPr>
                        <a:t>сомонї</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200" b="1" dirty="0" err="1">
                          <a:effectLst/>
                          <a:latin typeface="Times New Roman Tj" pitchFamily="18" charset="-52"/>
                          <a:ea typeface="Calibri"/>
                          <a:cs typeface="Times New Roman"/>
                        </a:rPr>
                        <a:t>Сатњи</a:t>
                      </a:r>
                      <a:r>
                        <a:rPr lang="ru-RU" sz="1200" b="1" dirty="0">
                          <a:effectLst/>
                          <a:latin typeface="Times New Roman Tj" pitchFamily="18" charset="-52"/>
                          <a:ea typeface="Calibri"/>
                          <a:cs typeface="Times New Roman"/>
                        </a:rPr>
                        <a:t> </a:t>
                      </a:r>
                      <a:r>
                        <a:rPr lang="ru-RU" sz="1200" b="1" dirty="0" err="1">
                          <a:effectLst/>
                          <a:latin typeface="Times New Roman Tj" pitchFamily="18" charset="-52"/>
                          <a:ea typeface="Calibri"/>
                          <a:cs typeface="Times New Roman"/>
                        </a:rPr>
                        <a:t>даромад</a:t>
                      </a:r>
                      <a:endParaRPr lang="ru-RU" sz="1200" dirty="0">
                        <a:effectLst/>
                        <a:latin typeface="Times New Roman Tj" pitchFamily="18" charset="-52"/>
                        <a:ea typeface="Times New Roman"/>
                        <a:cs typeface="Arial"/>
                      </a:endParaRPr>
                    </a:p>
                    <a:p>
                      <a:pPr algn="just">
                        <a:lnSpc>
                          <a:spcPct val="100000"/>
                        </a:lnSpc>
                        <a:spcAft>
                          <a:spcPts val="0"/>
                        </a:spcAft>
                      </a:pPr>
                      <a:r>
                        <a:rPr lang="ru-RU" sz="1200" b="1" dirty="0">
                          <a:effectLst/>
                          <a:latin typeface="Times New Roman Tj" pitchFamily="18" charset="-52"/>
                          <a:ea typeface="Calibri"/>
                          <a:cs typeface="Times New Roman"/>
                        </a:rPr>
                        <a:t>-</a:t>
                      </a:r>
                      <a:r>
                        <a:rPr lang="ru-RU" sz="1200" b="1" dirty="0" err="1">
                          <a:effectLst/>
                          <a:latin typeface="Times New Roman Tj" pitchFamily="18" charset="-52"/>
                          <a:ea typeface="Calibri"/>
                          <a:cs typeface="Times New Roman"/>
                        </a:rPr>
                        <a:t>нокї</a:t>
                      </a:r>
                      <a:r>
                        <a:rPr lang="ru-RU" sz="1200" b="1" dirty="0">
                          <a:effectLst/>
                          <a:latin typeface="Times New Roman Tj" pitchFamily="18" charset="-52"/>
                          <a:ea typeface="Calibri"/>
                          <a:cs typeface="Times New Roman"/>
                        </a:rPr>
                        <a:t>, %</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200" b="1" dirty="0" err="1">
                          <a:effectLst/>
                          <a:latin typeface="Times New Roman Tj" pitchFamily="18" charset="-52"/>
                          <a:ea typeface="Calibri"/>
                          <a:cs typeface="Times New Roman"/>
                        </a:rPr>
                        <a:t>Њосилнокии</a:t>
                      </a:r>
                      <a:r>
                        <a:rPr lang="ru-RU" sz="1200" b="1" dirty="0">
                          <a:effectLst/>
                          <a:latin typeface="Times New Roman Tj" pitchFamily="18" charset="-52"/>
                          <a:ea typeface="Calibri"/>
                          <a:cs typeface="Times New Roman"/>
                        </a:rPr>
                        <a:t> </a:t>
                      </a:r>
                      <a:r>
                        <a:rPr lang="ru-RU" sz="1200" b="1" dirty="0" err="1">
                          <a:effectLst/>
                          <a:latin typeface="Times New Roman Tj" pitchFamily="18" charset="-52"/>
                          <a:ea typeface="Calibri"/>
                          <a:cs typeface="Times New Roman"/>
                        </a:rPr>
                        <a:t>мењнат</a:t>
                      </a:r>
                      <a:r>
                        <a:rPr lang="ru-RU" sz="1200" b="1" dirty="0">
                          <a:effectLst/>
                          <a:latin typeface="Times New Roman Tj" pitchFamily="18" charset="-52"/>
                          <a:ea typeface="Calibri"/>
                          <a:cs typeface="Times New Roman"/>
                        </a:rPr>
                        <a:t>, (одам/</a:t>
                      </a:r>
                      <a:r>
                        <a:rPr lang="ru-RU" sz="1200" b="1" dirty="0" err="1">
                          <a:effectLst/>
                          <a:latin typeface="Times New Roman Tj" pitchFamily="18" charset="-52"/>
                          <a:ea typeface="Calibri"/>
                          <a:cs typeface="Times New Roman"/>
                        </a:rPr>
                        <a:t>соат</a:t>
                      </a:r>
                      <a:r>
                        <a:rPr lang="ru-RU" sz="1200" b="1" dirty="0">
                          <a:effectLst/>
                          <a:latin typeface="Times New Roman Tj" pitchFamily="18" charset="-52"/>
                          <a:ea typeface="Calibri"/>
                          <a:cs typeface="Times New Roman"/>
                        </a:rPr>
                        <a:t>, </a:t>
                      </a:r>
                      <a:r>
                        <a:rPr lang="ru-RU" sz="1200" b="1" dirty="0" err="1">
                          <a:effectLst/>
                          <a:latin typeface="Times New Roman Tj" pitchFamily="18" charset="-52"/>
                          <a:ea typeface="Calibri"/>
                          <a:cs typeface="Times New Roman"/>
                        </a:rPr>
                        <a:t>сомонї</a:t>
                      </a:r>
                      <a:r>
                        <a:rPr lang="ru-RU" sz="1200" b="1" dirty="0">
                          <a:effectLst/>
                          <a:latin typeface="Times New Roman Tj" pitchFamily="18" charset="-52"/>
                          <a:ea typeface="Calibri"/>
                          <a:cs typeface="Times New Roman"/>
                        </a:rPr>
                        <a:t>)</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200" b="1" dirty="0" err="1">
                          <a:effectLst/>
                          <a:latin typeface="Times New Roman Tj" pitchFamily="18" charset="-52"/>
                          <a:ea typeface="Calibri"/>
                          <a:cs typeface="Times New Roman"/>
                        </a:rPr>
                        <a:t>Даромад</a:t>
                      </a:r>
                      <a:r>
                        <a:rPr lang="ru-RU" sz="1200" b="1" dirty="0">
                          <a:effectLst/>
                          <a:latin typeface="Times New Roman Tj" pitchFamily="18" charset="-52"/>
                          <a:ea typeface="Calibri"/>
                          <a:cs typeface="Times New Roman"/>
                        </a:rPr>
                        <a:t> ба </a:t>
                      </a:r>
                      <a:r>
                        <a:rPr lang="ru-RU" sz="1200" b="1" dirty="0" err="1">
                          <a:effectLst/>
                          <a:latin typeface="Times New Roman Tj" pitchFamily="18" charset="-52"/>
                          <a:ea typeface="Calibri"/>
                          <a:cs typeface="Times New Roman"/>
                        </a:rPr>
                        <a:t>буљет</a:t>
                      </a:r>
                      <a:r>
                        <a:rPr lang="ru-RU" sz="1200" b="1" dirty="0">
                          <a:effectLst/>
                          <a:latin typeface="Times New Roman Tj" pitchFamily="18" charset="-52"/>
                          <a:ea typeface="Calibri"/>
                          <a:cs typeface="Times New Roman"/>
                        </a:rPr>
                        <a:t>, </a:t>
                      </a:r>
                      <a:r>
                        <a:rPr lang="ru-RU" sz="1200" b="1" dirty="0" err="1">
                          <a:effectLst/>
                          <a:latin typeface="Times New Roman Tj" pitchFamily="18" charset="-52"/>
                          <a:ea typeface="Calibri"/>
                          <a:cs typeface="Times New Roman"/>
                        </a:rPr>
                        <a:t>њаз</a:t>
                      </a:r>
                      <a:r>
                        <a:rPr lang="ru-RU" sz="1200" b="1" dirty="0">
                          <a:effectLst/>
                          <a:latin typeface="Times New Roman Tj" pitchFamily="18" charset="-52"/>
                          <a:ea typeface="Calibri"/>
                          <a:cs typeface="Times New Roman"/>
                        </a:rPr>
                        <a:t>. </a:t>
                      </a:r>
                      <a:r>
                        <a:rPr lang="ru-RU" sz="1200" b="1" dirty="0" err="1">
                          <a:effectLst/>
                          <a:latin typeface="Times New Roman Tj" pitchFamily="18" charset="-52"/>
                          <a:ea typeface="Calibri"/>
                          <a:cs typeface="Times New Roman"/>
                        </a:rPr>
                        <a:t>сомонї</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985">
                <a:tc gridSpan="10">
                  <a:txBody>
                    <a:bodyPr/>
                    <a:lstStyle/>
                    <a:p>
                      <a:pPr algn="ctr">
                        <a:lnSpc>
                          <a:spcPct val="100000"/>
                        </a:lnSpc>
                        <a:spcAft>
                          <a:spcPts val="0"/>
                        </a:spcAft>
                      </a:pPr>
                      <a:r>
                        <a:rPr lang="ru-RU" sz="1200" b="1" dirty="0" err="1">
                          <a:effectLst/>
                          <a:latin typeface="Times New Roman Tj" pitchFamily="18" charset="-52"/>
                          <a:ea typeface="Calibri"/>
                          <a:cs typeface="Times New Roman"/>
                        </a:rPr>
                        <a:t>Истењсоли</a:t>
                      </a:r>
                      <a:r>
                        <a:rPr lang="ru-RU" sz="1200" b="1" dirty="0">
                          <a:effectLst/>
                          <a:latin typeface="Times New Roman Tj" pitchFamily="18" charset="-52"/>
                          <a:ea typeface="Calibri"/>
                          <a:cs typeface="Times New Roman"/>
                        </a:rPr>
                        <a:t> пахта</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209803">
                <a:tc>
                  <a:txBody>
                    <a:bodyPr/>
                    <a:lstStyle/>
                    <a:p>
                      <a:pPr algn="l">
                        <a:lnSpc>
                          <a:spcPct val="100000"/>
                        </a:lnSpc>
                        <a:spcAft>
                          <a:spcPts val="0"/>
                        </a:spcAft>
                      </a:pPr>
                      <a:r>
                        <a:rPr lang="ru-RU" sz="1200">
                          <a:solidFill>
                            <a:srgbClr val="000000"/>
                          </a:solidFill>
                          <a:effectLst/>
                          <a:latin typeface="Times New Roman Tj" pitchFamily="18" charset="-52"/>
                          <a:ea typeface="Times New Roman"/>
                          <a:cs typeface="Times New Roman"/>
                        </a:rPr>
                        <a:t>Њамагї</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a:effectLst/>
                          <a:latin typeface="Times New Roman Tj" pitchFamily="18" charset="-52"/>
                          <a:ea typeface="Times New Roman"/>
                          <a:cs typeface="Times New Roman"/>
                        </a:rPr>
                        <a:t>100,0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50000,0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40000,0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10000,0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25,0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8,3</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432,0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7985">
                <a:tc gridSpan="10">
                  <a:txBody>
                    <a:bodyPr/>
                    <a:lstStyle/>
                    <a:p>
                      <a:pPr algn="ctr">
                        <a:lnSpc>
                          <a:spcPct val="100000"/>
                        </a:lnSpc>
                        <a:spcAft>
                          <a:spcPts val="0"/>
                        </a:spcAft>
                      </a:pPr>
                      <a:r>
                        <a:rPr lang="ru-RU" sz="1200" b="1" dirty="0" err="1">
                          <a:solidFill>
                            <a:srgbClr val="000000"/>
                          </a:solidFill>
                          <a:effectLst/>
                          <a:latin typeface="Times New Roman Tj" pitchFamily="18" charset="-52"/>
                          <a:ea typeface="Times New Roman"/>
                          <a:cs typeface="Times New Roman"/>
                        </a:rPr>
                        <a:t>Коркарди</a:t>
                      </a:r>
                      <a:r>
                        <a:rPr lang="ru-RU" sz="1200" b="1" dirty="0">
                          <a:solidFill>
                            <a:srgbClr val="000000"/>
                          </a:solidFill>
                          <a:effectLst/>
                          <a:latin typeface="Times New Roman Tj" pitchFamily="18" charset="-52"/>
                          <a:ea typeface="Times New Roman"/>
                          <a:cs typeface="Times New Roman"/>
                        </a:rPr>
                        <a:t> пахта </a:t>
                      </a:r>
                      <a:r>
                        <a:rPr lang="ru-RU" sz="1200" b="1" dirty="0" err="1">
                          <a:solidFill>
                            <a:srgbClr val="000000"/>
                          </a:solidFill>
                          <a:effectLst/>
                          <a:latin typeface="Times New Roman Tj" pitchFamily="18" charset="-52"/>
                          <a:ea typeface="Times New Roman"/>
                          <a:cs typeface="Times New Roman"/>
                        </a:rPr>
                        <a:t>барои</a:t>
                      </a:r>
                      <a:r>
                        <a:rPr lang="ru-RU" sz="1200" b="1" dirty="0">
                          <a:solidFill>
                            <a:srgbClr val="000000"/>
                          </a:solidFill>
                          <a:effectLst/>
                          <a:latin typeface="Times New Roman Tj" pitchFamily="18" charset="-52"/>
                          <a:ea typeface="Times New Roman"/>
                          <a:cs typeface="Times New Roman"/>
                        </a:rPr>
                        <a:t> нах</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211224">
                <a:tc>
                  <a:txBody>
                    <a:bodyPr/>
                    <a:lstStyle/>
                    <a:p>
                      <a:pPr algn="l">
                        <a:lnSpc>
                          <a:spcPct val="100000"/>
                        </a:lnSpc>
                        <a:spcAft>
                          <a:spcPts val="0"/>
                        </a:spcAft>
                      </a:pPr>
                      <a:r>
                        <a:rPr lang="tg-Cyrl-TJ" sz="1200">
                          <a:solidFill>
                            <a:srgbClr val="000000"/>
                          </a:solidFill>
                          <a:effectLst/>
                          <a:latin typeface="Times New Roman Tj" pitchFamily="18" charset="-52"/>
                          <a:ea typeface="Times New Roman"/>
                          <a:cs typeface="Times New Roman"/>
                        </a:rPr>
                        <a:t>Н</a:t>
                      </a:r>
                      <a:r>
                        <a:rPr lang="ru-RU" sz="1200">
                          <a:solidFill>
                            <a:srgbClr val="000000"/>
                          </a:solidFill>
                          <a:effectLst/>
                          <a:latin typeface="Times New Roman Tj" pitchFamily="18" charset="-52"/>
                          <a:ea typeface="Times New Roman"/>
                          <a:cs typeface="Times New Roman"/>
                        </a:rPr>
                        <a:t>ахи пахта</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a:effectLst/>
                          <a:latin typeface="Times New Roman Tj" pitchFamily="18" charset="-52"/>
                          <a:ea typeface="Times New Roman"/>
                          <a:cs typeface="Times New Roman"/>
                        </a:rPr>
                        <a:t>100,0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3300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39600,0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27720,0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11880,</a:t>
                      </a:r>
                      <a:r>
                        <a:rPr lang="tg-Cyrl-TJ" sz="1200">
                          <a:effectLst/>
                          <a:latin typeface="Times New Roman Tj" pitchFamily="18" charset="-52"/>
                          <a:ea typeface="Times New Roman"/>
                          <a:cs typeface="Times New Roman"/>
                        </a:rPr>
                        <a:t>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42,9</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187,5</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3960,0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9803">
                <a:tc>
                  <a:txBody>
                    <a:bodyPr/>
                    <a:lstStyle/>
                    <a:p>
                      <a:pPr algn="l">
                        <a:lnSpc>
                          <a:spcPct val="100000"/>
                        </a:lnSpc>
                        <a:spcAft>
                          <a:spcPts val="0"/>
                        </a:spcAft>
                      </a:pPr>
                      <a:r>
                        <a:rPr lang="ru-RU" sz="1200">
                          <a:solidFill>
                            <a:srgbClr val="000000"/>
                          </a:solidFill>
                          <a:effectLst/>
                          <a:latin typeface="Times New Roman Tj" pitchFamily="18" charset="-52"/>
                          <a:ea typeface="Times New Roman"/>
                          <a:cs typeface="Times New Roman"/>
                        </a:rPr>
                        <a:t>Тухмї</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a:effectLst/>
                          <a:latin typeface="Times New Roman Tj" pitchFamily="18" charset="-52"/>
                          <a:ea typeface="Times New Roman"/>
                          <a:cs typeface="Times New Roman"/>
                        </a:rPr>
                        <a:t>х</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5600,0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1792,0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1254,0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538,0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42,9</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8,5</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х</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2880">
                <a:tc>
                  <a:txBody>
                    <a:bodyPr/>
                    <a:lstStyle/>
                    <a:p>
                      <a:pPr algn="l">
                        <a:lnSpc>
                          <a:spcPct val="100000"/>
                        </a:lnSpc>
                        <a:spcAft>
                          <a:spcPts val="0"/>
                        </a:spcAft>
                      </a:pPr>
                      <a:r>
                        <a:rPr lang="ru-RU" sz="1200">
                          <a:solidFill>
                            <a:srgbClr val="000000"/>
                          </a:solidFill>
                          <a:effectLst/>
                          <a:latin typeface="Times New Roman Tj" pitchFamily="18" charset="-52"/>
                          <a:ea typeface="Times New Roman"/>
                          <a:cs typeface="Times New Roman"/>
                        </a:rPr>
                        <a:t>Линт</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a:effectLst/>
                          <a:latin typeface="Times New Roman Tj" pitchFamily="18" charset="-52"/>
                          <a:ea typeface="Times New Roman"/>
                          <a:cs typeface="Times New Roman"/>
                        </a:rPr>
                        <a:t>х</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450,0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202,5</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142,0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60,5</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42,6</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х</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7985">
                <a:tc gridSpan="10">
                  <a:txBody>
                    <a:bodyPr/>
                    <a:lstStyle/>
                    <a:p>
                      <a:pPr algn="ctr">
                        <a:lnSpc>
                          <a:spcPct val="100000"/>
                        </a:lnSpc>
                        <a:spcAft>
                          <a:spcPts val="0"/>
                        </a:spcAft>
                      </a:pPr>
                      <a:r>
                        <a:rPr lang="ru-RU" sz="1200" b="1" dirty="0" err="1">
                          <a:solidFill>
                            <a:srgbClr val="000000"/>
                          </a:solidFill>
                          <a:effectLst/>
                          <a:latin typeface="Times New Roman Tj" pitchFamily="18" charset="-52"/>
                          <a:ea typeface="Times New Roman"/>
                          <a:cs typeface="Times New Roman"/>
                        </a:rPr>
                        <a:t>Коркарди</a:t>
                      </a:r>
                      <a:r>
                        <a:rPr lang="ru-RU" sz="1200" b="1" dirty="0">
                          <a:solidFill>
                            <a:srgbClr val="000000"/>
                          </a:solidFill>
                          <a:effectLst/>
                          <a:latin typeface="Times New Roman Tj" pitchFamily="18" charset="-52"/>
                          <a:ea typeface="Times New Roman"/>
                          <a:cs typeface="Times New Roman"/>
                        </a:rPr>
                        <a:t> </a:t>
                      </a:r>
                      <a:r>
                        <a:rPr lang="ru-RU" sz="1200" b="1" dirty="0" err="1">
                          <a:solidFill>
                            <a:srgbClr val="000000"/>
                          </a:solidFill>
                          <a:effectLst/>
                          <a:latin typeface="Times New Roman Tj" pitchFamily="18" charset="-52"/>
                          <a:ea typeface="Times New Roman"/>
                          <a:cs typeface="Times New Roman"/>
                        </a:rPr>
                        <a:t>чигит</a:t>
                      </a:r>
                      <a:r>
                        <a:rPr lang="ru-RU" sz="1200" b="1" dirty="0">
                          <a:solidFill>
                            <a:srgbClr val="000000"/>
                          </a:solidFill>
                          <a:effectLst/>
                          <a:latin typeface="Times New Roman Tj" pitchFamily="18" charset="-52"/>
                          <a:ea typeface="Times New Roman"/>
                          <a:cs typeface="Times New Roman"/>
                        </a:rPr>
                        <a:t> </a:t>
                      </a:r>
                      <a:r>
                        <a:rPr lang="ru-RU" sz="1200" b="1" dirty="0" err="1">
                          <a:solidFill>
                            <a:srgbClr val="000000"/>
                          </a:solidFill>
                          <a:effectLst/>
                          <a:latin typeface="Times New Roman Tj" pitchFamily="18" charset="-52"/>
                          <a:ea typeface="Times New Roman"/>
                          <a:cs typeface="Times New Roman"/>
                        </a:rPr>
                        <a:t>барои</a:t>
                      </a:r>
                      <a:r>
                        <a:rPr lang="ru-RU" sz="1200" b="1" dirty="0">
                          <a:solidFill>
                            <a:srgbClr val="000000"/>
                          </a:solidFill>
                          <a:effectLst/>
                          <a:latin typeface="Times New Roman Tj" pitchFamily="18" charset="-52"/>
                          <a:ea typeface="Times New Roman"/>
                          <a:cs typeface="Times New Roman"/>
                        </a:rPr>
                        <a:t> </a:t>
                      </a:r>
                      <a:r>
                        <a:rPr lang="ru-RU" sz="1200" b="1" dirty="0" err="1">
                          <a:solidFill>
                            <a:srgbClr val="000000"/>
                          </a:solidFill>
                          <a:effectLst/>
                          <a:latin typeface="Times New Roman Tj" pitchFamily="18" charset="-52"/>
                          <a:ea typeface="Times New Roman"/>
                          <a:cs typeface="Times New Roman"/>
                        </a:rPr>
                        <a:t>равѓан</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r h="199859">
                <a:tc>
                  <a:txBody>
                    <a:bodyPr/>
                    <a:lstStyle/>
                    <a:p>
                      <a:pPr algn="l">
                        <a:lnSpc>
                          <a:spcPct val="100000"/>
                        </a:lnSpc>
                        <a:spcAft>
                          <a:spcPts val="0"/>
                        </a:spcAft>
                      </a:pPr>
                      <a:r>
                        <a:rPr lang="ru-RU" sz="1200">
                          <a:solidFill>
                            <a:srgbClr val="000000"/>
                          </a:solidFill>
                          <a:effectLst/>
                          <a:latin typeface="Times New Roman Tj" pitchFamily="18" charset="-52"/>
                          <a:ea typeface="Times New Roman"/>
                          <a:cs typeface="Times New Roman"/>
                        </a:rPr>
                        <a:t>Равѓан, т</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a:effectLst/>
                          <a:latin typeface="Times New Roman Tj" pitchFamily="18" charset="-52"/>
                          <a:ea typeface="Times New Roman"/>
                          <a:cs typeface="Times New Roman"/>
                        </a:rPr>
                        <a:t>60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1200,0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effectLst/>
                          <a:latin typeface="Times New Roman Tj" pitchFamily="18" charset="-52"/>
                          <a:ea typeface="Times New Roman"/>
                          <a:cs typeface="Times New Roman"/>
                        </a:rPr>
                        <a:t>14400,0</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10080,0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4320,0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42,9</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234,4</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1149,0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7985">
                <a:tc gridSpan="10">
                  <a:txBody>
                    <a:bodyPr/>
                    <a:lstStyle/>
                    <a:p>
                      <a:pPr algn="ctr">
                        <a:lnSpc>
                          <a:spcPct val="100000"/>
                        </a:lnSpc>
                        <a:spcAft>
                          <a:spcPts val="0"/>
                        </a:spcAft>
                      </a:pPr>
                      <a:r>
                        <a:rPr lang="ru-RU" sz="1200" b="1" dirty="0" err="1">
                          <a:solidFill>
                            <a:srgbClr val="000000"/>
                          </a:solidFill>
                          <a:effectLst/>
                          <a:latin typeface="Times New Roman Tj" pitchFamily="18" charset="-52"/>
                          <a:ea typeface="Times New Roman"/>
                          <a:cs typeface="Times New Roman"/>
                        </a:rPr>
                        <a:t>Фабрикањои</a:t>
                      </a:r>
                      <a:r>
                        <a:rPr lang="ru-RU" sz="1200" b="1" dirty="0">
                          <a:solidFill>
                            <a:srgbClr val="000000"/>
                          </a:solidFill>
                          <a:effectLst/>
                          <a:latin typeface="Times New Roman Tj" pitchFamily="18" charset="-52"/>
                          <a:ea typeface="Times New Roman"/>
                          <a:cs typeface="Times New Roman"/>
                        </a:rPr>
                        <a:t> </a:t>
                      </a:r>
                      <a:r>
                        <a:rPr lang="ru-RU" sz="1200" b="1" dirty="0" err="1">
                          <a:solidFill>
                            <a:srgbClr val="000000"/>
                          </a:solidFill>
                          <a:effectLst/>
                          <a:latin typeface="Times New Roman Tj" pitchFamily="18" charset="-52"/>
                          <a:ea typeface="Times New Roman"/>
                          <a:cs typeface="Times New Roman"/>
                        </a:rPr>
                        <a:t>бофандагї</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0"/>
                  </a:ext>
                </a:extLst>
              </a:tr>
              <a:tr h="225762">
                <a:tc>
                  <a:txBody>
                    <a:bodyPr/>
                    <a:lstStyle/>
                    <a:p>
                      <a:pPr algn="ctr">
                        <a:lnSpc>
                          <a:spcPct val="100000"/>
                        </a:lnSpc>
                        <a:spcAft>
                          <a:spcPts val="0"/>
                        </a:spcAft>
                      </a:pPr>
                      <a:r>
                        <a:rPr lang="ru-RU" sz="1200" b="1">
                          <a:solidFill>
                            <a:srgbClr val="000000"/>
                          </a:solidFill>
                          <a:effectLst/>
                          <a:latin typeface="Times New Roman Tj" pitchFamily="18" charset="-52"/>
                          <a:ea typeface="Times New Roman"/>
                          <a:cs typeface="Times New Roman"/>
                        </a:rPr>
                        <a:t>Матоъ, њаз.м</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b="1">
                          <a:effectLst/>
                          <a:latin typeface="Times New Roman Tj" pitchFamily="18" charset="-52"/>
                          <a:ea typeface="Times New Roman"/>
                          <a:cs typeface="Times New Roman"/>
                        </a:rPr>
                        <a:t>120,0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33000,0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29700,0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20790,0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8910,0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42,9</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117,4</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2790,0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7985">
                <a:tc gridSpan="10">
                  <a:txBody>
                    <a:bodyPr/>
                    <a:lstStyle/>
                    <a:p>
                      <a:pPr algn="ctr">
                        <a:lnSpc>
                          <a:spcPct val="100000"/>
                        </a:lnSpc>
                        <a:spcAft>
                          <a:spcPts val="0"/>
                        </a:spcAft>
                      </a:pPr>
                      <a:r>
                        <a:rPr lang="ru-RU" sz="1200" b="1" dirty="0" err="1">
                          <a:solidFill>
                            <a:srgbClr val="000000"/>
                          </a:solidFill>
                          <a:effectLst/>
                          <a:latin typeface="Times New Roman Tj" pitchFamily="18" charset="-52"/>
                          <a:ea typeface="Times New Roman"/>
                          <a:cs typeface="Times New Roman"/>
                        </a:rPr>
                        <a:t>Фермањои</a:t>
                      </a:r>
                      <a:r>
                        <a:rPr lang="ru-RU" sz="1200" b="1" dirty="0">
                          <a:solidFill>
                            <a:srgbClr val="000000"/>
                          </a:solidFill>
                          <a:effectLst/>
                          <a:latin typeface="Times New Roman Tj" pitchFamily="18" charset="-52"/>
                          <a:ea typeface="Times New Roman"/>
                          <a:cs typeface="Times New Roman"/>
                        </a:rPr>
                        <a:t> </a:t>
                      </a:r>
                      <a:r>
                        <a:rPr lang="ru-RU" sz="1200" b="1" dirty="0" err="1">
                          <a:solidFill>
                            <a:srgbClr val="000000"/>
                          </a:solidFill>
                          <a:effectLst/>
                          <a:latin typeface="Times New Roman Tj" pitchFamily="18" charset="-52"/>
                          <a:ea typeface="Times New Roman"/>
                          <a:cs typeface="Times New Roman"/>
                        </a:rPr>
                        <a:t>чорводорї</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2"/>
                  </a:ext>
                </a:extLst>
              </a:tr>
              <a:tr h="187985">
                <a:tc gridSpan="2">
                  <a:txBody>
                    <a:bodyPr/>
                    <a:lstStyle/>
                    <a:p>
                      <a:pPr algn="l">
                        <a:lnSpc>
                          <a:spcPct val="100000"/>
                        </a:lnSpc>
                        <a:spcAft>
                          <a:spcPts val="0"/>
                        </a:spcAft>
                      </a:pPr>
                      <a:r>
                        <a:rPr lang="ru-RU" sz="1200">
                          <a:solidFill>
                            <a:srgbClr val="000000"/>
                          </a:solidFill>
                          <a:effectLst/>
                          <a:latin typeface="Times New Roman Tj" pitchFamily="18" charset="-52"/>
                          <a:ea typeface="Times New Roman"/>
                          <a:cs typeface="Times New Roman"/>
                        </a:rPr>
                        <a:t>Шир, т</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240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12000,0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42000,0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33600,0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8400,0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25,0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59,0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3830,4</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9803">
                <a:tc gridSpan="2">
                  <a:txBody>
                    <a:bodyPr/>
                    <a:lstStyle/>
                    <a:p>
                      <a:pPr algn="l">
                        <a:lnSpc>
                          <a:spcPct val="100000"/>
                        </a:lnSpc>
                        <a:spcAft>
                          <a:spcPts val="0"/>
                        </a:spcAft>
                      </a:pPr>
                      <a:r>
                        <a:rPr lang="ru-RU" sz="1200">
                          <a:solidFill>
                            <a:srgbClr val="000000"/>
                          </a:solidFill>
                          <a:effectLst/>
                          <a:latin typeface="Times New Roman Tj" pitchFamily="18" charset="-52"/>
                          <a:ea typeface="Times New Roman"/>
                          <a:cs typeface="Times New Roman"/>
                        </a:rPr>
                        <a:t>Гўшт, њаз. т</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 </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406,8</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11520,0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10368,0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1152,0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11,1</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16,7</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1182,0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7985">
                <a:tc gridSpan="10">
                  <a:txBody>
                    <a:bodyPr/>
                    <a:lstStyle/>
                    <a:p>
                      <a:pPr algn="ctr">
                        <a:lnSpc>
                          <a:spcPct val="100000"/>
                        </a:lnSpc>
                        <a:spcAft>
                          <a:spcPts val="0"/>
                        </a:spcAft>
                      </a:pPr>
                      <a:r>
                        <a:rPr lang="ru-RU" sz="1200" b="1" dirty="0" err="1">
                          <a:solidFill>
                            <a:srgbClr val="000000"/>
                          </a:solidFill>
                          <a:effectLst/>
                          <a:latin typeface="Times New Roman Tj" pitchFamily="18" charset="-52"/>
                          <a:ea typeface="Times New Roman"/>
                          <a:cs typeface="Times New Roman"/>
                        </a:rPr>
                        <a:t>Комбинатњои</a:t>
                      </a:r>
                      <a:r>
                        <a:rPr lang="ru-RU" sz="1200" b="1" dirty="0">
                          <a:solidFill>
                            <a:srgbClr val="000000"/>
                          </a:solidFill>
                          <a:effectLst/>
                          <a:latin typeface="Times New Roman Tj" pitchFamily="18" charset="-52"/>
                          <a:ea typeface="Times New Roman"/>
                          <a:cs typeface="Times New Roman"/>
                        </a:rPr>
                        <a:t> </a:t>
                      </a:r>
                      <a:r>
                        <a:rPr lang="ru-RU" sz="1200" b="1" dirty="0" err="1">
                          <a:solidFill>
                            <a:srgbClr val="000000"/>
                          </a:solidFill>
                          <a:effectLst/>
                          <a:latin typeface="Times New Roman Tj" pitchFamily="18" charset="-52"/>
                          <a:ea typeface="Times New Roman"/>
                          <a:cs typeface="Times New Roman"/>
                        </a:rPr>
                        <a:t>шир</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r h="187985">
                <a:tc>
                  <a:txBody>
                    <a:bodyPr/>
                    <a:lstStyle/>
                    <a:p>
                      <a:pPr algn="l">
                        <a:lnSpc>
                          <a:spcPct val="100000"/>
                        </a:lnSpc>
                        <a:spcAft>
                          <a:spcPts val="0"/>
                        </a:spcAft>
                      </a:pPr>
                      <a:r>
                        <a:rPr lang="ru-RU" sz="1200">
                          <a:solidFill>
                            <a:srgbClr val="000000"/>
                          </a:solidFill>
                          <a:effectLst/>
                          <a:latin typeface="Times New Roman Tj" pitchFamily="18" charset="-52"/>
                          <a:ea typeface="Times New Roman"/>
                          <a:cs typeface="Times New Roman"/>
                        </a:rPr>
                        <a:t>Шир</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a:effectLst/>
                          <a:latin typeface="Times New Roman Tj" pitchFamily="18" charset="-52"/>
                          <a:ea typeface="Times New Roman"/>
                          <a:cs typeface="Times New Roman"/>
                        </a:rPr>
                        <a:t>120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29700,0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41580,0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29160,0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12474,</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42,8</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164,1</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4432,3</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7985">
                <a:tc gridSpan="10">
                  <a:txBody>
                    <a:bodyPr/>
                    <a:lstStyle/>
                    <a:p>
                      <a:pPr algn="ctr">
                        <a:lnSpc>
                          <a:spcPct val="100000"/>
                        </a:lnSpc>
                        <a:spcAft>
                          <a:spcPts val="0"/>
                        </a:spcAft>
                      </a:pPr>
                      <a:r>
                        <a:rPr lang="ru-RU" sz="1200" b="1" dirty="0" err="1">
                          <a:solidFill>
                            <a:srgbClr val="000000"/>
                          </a:solidFill>
                          <a:effectLst/>
                          <a:latin typeface="Times New Roman Tj" pitchFamily="18" charset="-52"/>
                          <a:ea typeface="Times New Roman"/>
                          <a:cs typeface="Times New Roman"/>
                        </a:rPr>
                        <a:t>Комбинатњои</a:t>
                      </a:r>
                      <a:r>
                        <a:rPr lang="ru-RU" sz="1200" b="1" dirty="0">
                          <a:solidFill>
                            <a:srgbClr val="000000"/>
                          </a:solidFill>
                          <a:effectLst/>
                          <a:latin typeface="Times New Roman Tj" pitchFamily="18" charset="-52"/>
                          <a:ea typeface="Times New Roman"/>
                          <a:cs typeface="Times New Roman"/>
                        </a:rPr>
                        <a:t> </a:t>
                      </a:r>
                      <a:r>
                        <a:rPr lang="ru-RU" sz="1200" b="1" dirty="0" err="1">
                          <a:solidFill>
                            <a:srgbClr val="000000"/>
                          </a:solidFill>
                          <a:effectLst/>
                          <a:latin typeface="Times New Roman Tj" pitchFamily="18" charset="-52"/>
                          <a:ea typeface="Times New Roman"/>
                          <a:cs typeface="Times New Roman"/>
                        </a:rPr>
                        <a:t>гўшт</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7"/>
                  </a:ext>
                </a:extLst>
              </a:tr>
              <a:tr h="187985">
                <a:tc>
                  <a:txBody>
                    <a:bodyPr/>
                    <a:lstStyle/>
                    <a:p>
                      <a:pPr algn="l">
                        <a:lnSpc>
                          <a:spcPct val="100000"/>
                        </a:lnSpc>
                        <a:spcAft>
                          <a:spcPts val="0"/>
                        </a:spcAft>
                      </a:pPr>
                      <a:r>
                        <a:rPr lang="ru-RU" sz="1200">
                          <a:solidFill>
                            <a:srgbClr val="000000"/>
                          </a:solidFill>
                          <a:effectLst/>
                          <a:latin typeface="Times New Roman Tj" pitchFamily="18" charset="-52"/>
                          <a:ea typeface="Times New Roman"/>
                          <a:cs typeface="Times New Roman"/>
                        </a:rPr>
                        <a:t>Њасиб</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a:effectLst/>
                          <a:latin typeface="Times New Roman Tj" pitchFamily="18" charset="-52"/>
                          <a:ea typeface="Times New Roman"/>
                          <a:cs typeface="Times New Roman"/>
                        </a:rPr>
                        <a:t>60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a:effectLst/>
                          <a:latin typeface="Times New Roman Tj" pitchFamily="18" charset="-52"/>
                          <a:ea typeface="Times New Roman"/>
                          <a:cs typeface="Times New Roman"/>
                        </a:rPr>
                        <a:t>200,0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4000000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3200000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800000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effectLst/>
                          <a:latin typeface="Times New Roman Tj" pitchFamily="18" charset="-52"/>
                          <a:ea typeface="Times New Roman"/>
                          <a:cs typeface="Times New Roman"/>
                        </a:rPr>
                        <a:t>25,0</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31561,0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a:effectLst/>
                          <a:latin typeface="Times New Roman Tj" pitchFamily="18" charset="-52"/>
                          <a:ea typeface="Times New Roman"/>
                          <a:cs typeface="Times New Roman"/>
                        </a:rPr>
                        <a:t>3648,0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7985">
                <a:tc>
                  <a:txBody>
                    <a:bodyPr/>
                    <a:lstStyle/>
                    <a:p>
                      <a:pPr algn="l">
                        <a:lnSpc>
                          <a:spcPct val="100000"/>
                        </a:lnSpc>
                        <a:spcAft>
                          <a:spcPts val="0"/>
                        </a:spcAft>
                      </a:pPr>
                      <a:r>
                        <a:rPr lang="ru-RU" sz="1200" b="1">
                          <a:effectLst/>
                          <a:latin typeface="Times New Roman Tj" pitchFamily="18" charset="-52"/>
                          <a:ea typeface="Times New Roman"/>
                          <a:cs typeface="Times New Roman"/>
                        </a:rPr>
                        <a:t>Њамагї</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200" b="1">
                          <a:effectLst/>
                          <a:latin typeface="Times New Roman Tj" pitchFamily="18" charset="-52"/>
                          <a:ea typeface="Times New Roman"/>
                          <a:cs typeface="Times New Roman"/>
                        </a:rPr>
                        <a:t>800,0</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200" b="1">
                          <a:effectLst/>
                          <a:latin typeface="Times New Roman Tj" pitchFamily="18" charset="-52"/>
                          <a:ea typeface="Times New Roman"/>
                          <a:cs typeface="Times New Roman"/>
                        </a:rPr>
                        <a:t>х</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200" b="1">
                          <a:effectLst/>
                          <a:latin typeface="Times New Roman Tj" pitchFamily="18" charset="-52"/>
                          <a:ea typeface="Times New Roman"/>
                          <a:cs typeface="Times New Roman"/>
                        </a:rPr>
                        <a:t>4191194,5</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b="1">
                          <a:effectLst/>
                          <a:latin typeface="Times New Roman Tj" pitchFamily="18" charset="-52"/>
                          <a:ea typeface="Times New Roman"/>
                          <a:cs typeface="Times New Roman"/>
                        </a:rPr>
                        <a:t>3373114</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b="1">
                          <a:effectLst/>
                          <a:latin typeface="Times New Roman Tj" pitchFamily="18" charset="-52"/>
                          <a:ea typeface="Times New Roman"/>
                          <a:cs typeface="Times New Roman"/>
                        </a:rPr>
                        <a:t>81808</a:t>
                      </a:r>
                      <a:r>
                        <a:rPr lang="tg-Cyrl-TJ" sz="1200" b="1">
                          <a:effectLst/>
                          <a:latin typeface="Times New Roman Tj" pitchFamily="18" charset="-52"/>
                          <a:ea typeface="Times New Roman"/>
                          <a:cs typeface="Times New Roman"/>
                        </a:rPr>
                        <a:t>0</a:t>
                      </a:r>
                      <a:r>
                        <a:rPr lang="ru-RU" sz="1200" b="1">
                          <a:effectLst/>
                          <a:latin typeface="Times New Roman Tj" pitchFamily="18" charset="-52"/>
                          <a:ea typeface="Times New Roman"/>
                          <a:cs typeface="Times New Roman"/>
                        </a:rPr>
                        <a:t>,5</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b="1" dirty="0">
                          <a:effectLst/>
                          <a:latin typeface="Times New Roman Tj" pitchFamily="18" charset="-52"/>
                          <a:ea typeface="Times New Roman"/>
                          <a:cs typeface="Times New Roman"/>
                        </a:rPr>
                        <a:t>24,3</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b="1">
                          <a:effectLst/>
                          <a:latin typeface="Times New Roman Tj" pitchFamily="18" charset="-52"/>
                          <a:ea typeface="Times New Roman"/>
                          <a:cs typeface="Times New Roman"/>
                        </a:rPr>
                        <a:t>2480,5</a:t>
                      </a:r>
                      <a:endParaRPr lang="ru-RU" sz="120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b="1" dirty="0">
                          <a:effectLst/>
                          <a:latin typeface="Times New Roman Tj" pitchFamily="18" charset="-52"/>
                          <a:ea typeface="Times New Roman"/>
                          <a:cs typeface="Times New Roman"/>
                        </a:rPr>
                        <a:t>21423,7</a:t>
                      </a:r>
                      <a:endParaRPr lang="ru-RU" sz="1200" dirty="0">
                        <a:effectLst/>
                        <a:latin typeface="Times New Roman Tj" pitchFamily="18" charset="-52"/>
                        <a:ea typeface="Times New Roman"/>
                        <a:cs typeface="Arial"/>
                      </a:endParaRPr>
                    </a:p>
                  </a:txBody>
                  <a:tcPr marL="31218" marR="31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4" name="Прямоугольник 3"/>
          <p:cNvSpPr/>
          <p:nvPr/>
        </p:nvSpPr>
        <p:spPr>
          <a:xfrm>
            <a:off x="200566" y="4845890"/>
            <a:ext cx="8643668" cy="18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defTabSz="685647"/>
            <a:r>
              <a:rPr lang="ru-RU" dirty="0" err="1">
                <a:solidFill>
                  <a:prstClr val="white"/>
                </a:solidFill>
                <a:latin typeface="Times New Roman Tj" pitchFamily="18" charset="-52"/>
              </a:rPr>
              <a:t>Ҳисоби</a:t>
            </a:r>
            <a:r>
              <a:rPr lang="ru-RU" dirty="0">
                <a:solidFill>
                  <a:prstClr val="white"/>
                </a:solidFill>
                <a:latin typeface="Times New Roman Tj" pitchFamily="18" charset="-52"/>
              </a:rPr>
              <a:t> </a:t>
            </a:r>
            <a:r>
              <a:rPr lang="ru-RU" dirty="0" err="1">
                <a:solidFill>
                  <a:prstClr val="white"/>
                </a:solidFill>
                <a:latin typeface="Times New Roman Tj" pitchFamily="18" charset="-52"/>
              </a:rPr>
              <a:t>муаллиф</a:t>
            </a:r>
            <a:endParaRPr lang="ru-RU" dirty="0">
              <a:solidFill>
                <a:prstClr val="white"/>
              </a:solidFill>
              <a:latin typeface="Times New Roman Tj" pitchFamily="18" charset="-52"/>
            </a:endParaRPr>
          </a:p>
        </p:txBody>
      </p:sp>
    </p:spTree>
    <p:extLst>
      <p:ext uri="{BB962C8B-B14F-4D97-AF65-F5344CB8AC3E}">
        <p14:creationId xmlns:p14="http://schemas.microsoft.com/office/powerpoint/2010/main" val="4237504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1" name="Подзаголовок 2"/>
          <p:cNvSpPr>
            <a:spLocks noGrp="1"/>
          </p:cNvSpPr>
          <p:nvPr>
            <p:ph type="subTitle" idx="1"/>
          </p:nvPr>
        </p:nvSpPr>
        <p:spPr>
          <a:xfrm>
            <a:off x="256235" y="56547"/>
            <a:ext cx="5786431" cy="423527"/>
          </a:xfrm>
        </p:spPr>
        <p:txBody>
          <a:bodyPr lIns="68565" tIns="34289" rIns="68565" bIns="34289">
            <a:normAutofit fontScale="92500" lnSpcReduction="10000"/>
          </a:bodyPr>
          <a:lstStyle/>
          <a:p>
            <a:pPr algn="l"/>
            <a:r>
              <a:rPr lang="tg-Cyrl-TJ" sz="1500" b="1" dirty="0">
                <a:latin typeface="Times New Roman Tj" pitchFamily="18" charset="-52"/>
              </a:rPr>
              <a:t>Феҳристи </a:t>
            </a:r>
            <a:r>
              <a:rPr lang="ru-RU" sz="1500" b="1" dirty="0" err="1">
                <a:latin typeface="Times New Roman Tj" pitchFamily="18" charset="-52"/>
              </a:rPr>
              <a:t>ассотсиатсияњои</a:t>
            </a:r>
            <a:r>
              <a:rPr lang="ru-RU" sz="1500" b="1" dirty="0">
                <a:latin typeface="Times New Roman Tj" pitchFamily="18" charset="-52"/>
              </a:rPr>
              <a:t> </a:t>
            </a:r>
            <a:r>
              <a:rPr lang="ru-RU" sz="1500" b="1" dirty="0" err="1">
                <a:latin typeface="Times New Roman Tj" pitchFamily="18" charset="-52"/>
              </a:rPr>
              <a:t>соњибкорї</a:t>
            </a:r>
            <a:r>
              <a:rPr lang="ru-RU" sz="1500" b="1" dirty="0">
                <a:latin typeface="Times New Roman Tj" pitchFamily="18" charset="-52"/>
              </a:rPr>
              <a:t>, </a:t>
            </a:r>
            <a:r>
              <a:rPr lang="ru-RU" sz="1500" b="1" dirty="0" err="1">
                <a:latin typeface="Times New Roman Tj" pitchFamily="18" charset="-52"/>
              </a:rPr>
              <a:t>намояндагињои</a:t>
            </a:r>
            <a:r>
              <a:rPr lang="ru-RU" sz="1500" b="1" dirty="0">
                <a:latin typeface="Times New Roman Tj" pitchFamily="18" charset="-52"/>
              </a:rPr>
              <a:t> </a:t>
            </a:r>
            <a:r>
              <a:rPr lang="ru-RU" sz="1500" b="1" dirty="0" err="1">
                <a:latin typeface="Times New Roman Tj" pitchFamily="18" charset="-52"/>
              </a:rPr>
              <a:t>тиљоратї</a:t>
            </a:r>
            <a:r>
              <a:rPr lang="ru-RU" sz="1500" b="1" dirty="0">
                <a:latin typeface="Times New Roman Tj" pitchFamily="18" charset="-52"/>
              </a:rPr>
              <a:t> </a:t>
            </a:r>
            <a:r>
              <a:rPr lang="ru-RU" sz="1500" b="1" dirty="0" err="1">
                <a:latin typeface="Times New Roman Tj" pitchFamily="18" charset="-52"/>
              </a:rPr>
              <a:t>ва</a:t>
            </a:r>
            <a:r>
              <a:rPr lang="ru-RU" sz="1500" b="1" dirty="0">
                <a:latin typeface="Times New Roman Tj" pitchFamily="18" charset="-52"/>
              </a:rPr>
              <a:t> </a:t>
            </a:r>
            <a:r>
              <a:rPr lang="ru-RU" sz="1500" b="1" dirty="0" err="1">
                <a:latin typeface="Times New Roman Tj" pitchFamily="18" charset="-52"/>
              </a:rPr>
              <a:t>соњибкорони</a:t>
            </a:r>
            <a:r>
              <a:rPr lang="ru-RU" sz="1500" b="1" dirty="0">
                <a:latin typeface="Times New Roman Tj" pitchFamily="18" charset="-52"/>
              </a:rPr>
              <a:t> </a:t>
            </a:r>
            <a:r>
              <a:rPr lang="ru-RU" sz="1500" b="1" dirty="0" err="1">
                <a:latin typeface="Times New Roman Tj" pitchFamily="18" charset="-52"/>
              </a:rPr>
              <a:t>тољики</a:t>
            </a:r>
            <a:r>
              <a:rPr lang="ru-RU" sz="1500" b="1" dirty="0">
                <a:latin typeface="Times New Roman Tj" pitchFamily="18" charset="-52"/>
              </a:rPr>
              <a:t> </a:t>
            </a:r>
            <a:r>
              <a:rPr lang="ru-RU" sz="1500" b="1" dirty="0" err="1">
                <a:latin typeface="Times New Roman Tj" pitchFamily="18" charset="-52"/>
              </a:rPr>
              <a:t>бурунмарзї</a:t>
            </a:r>
            <a:r>
              <a:rPr lang="ru-RU" sz="1500" b="1" dirty="0">
                <a:latin typeface="Times New Roman Tj" pitchFamily="18" charset="-52"/>
              </a:rPr>
              <a:t>   </a:t>
            </a:r>
          </a:p>
          <a:p>
            <a:endParaRPr lang="ru-RU" sz="2100" dirty="0">
              <a:solidFill>
                <a:schemeClr val="accent2">
                  <a:lumMod val="75000"/>
                </a:schemeClr>
              </a:solidFill>
            </a:endParaRPr>
          </a:p>
        </p:txBody>
      </p:sp>
      <p:sp>
        <p:nvSpPr>
          <p:cNvPr id="12" name="TextBox 11"/>
          <p:cNvSpPr txBox="1"/>
          <p:nvPr/>
        </p:nvSpPr>
        <p:spPr>
          <a:xfrm>
            <a:off x="7213111" y="249417"/>
            <a:ext cx="463296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Шакли феҳрист</a:t>
            </a:r>
            <a:endParaRPr lang="ru-RU" b="1" u="sng" dirty="0">
              <a:latin typeface="Times New Roman Tj" pitchFamily="18" charset="-52"/>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557182"/>
            <a:ext cx="9143999" cy="451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372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pPr algn="ctr"/>
            <a:r>
              <a:rPr lang="ru-RU" sz="3000" b="1">
                <a:solidFill>
                  <a:srgbClr val="000000"/>
                </a:solidFill>
                <a:latin typeface="Times New Roman Tj" pitchFamily="18" charset="-52"/>
              </a:rPr>
              <a:t>Дастовардҳо дар давраи татбиқи </a:t>
            </a:r>
            <a:br>
              <a:rPr lang="ru-RU" sz="3000" b="1">
                <a:solidFill>
                  <a:srgbClr val="000000"/>
                </a:solidFill>
                <a:latin typeface="Times New Roman Tj" pitchFamily="18" charset="-52"/>
              </a:rPr>
            </a:br>
            <a:r>
              <a:rPr lang="ru-RU" sz="3000" b="1">
                <a:solidFill>
                  <a:srgbClr val="000000"/>
                </a:solidFill>
                <a:latin typeface="Times New Roman Tj" pitchFamily="18" charset="-52"/>
              </a:rPr>
              <a:t>БМР 2016-2020</a:t>
            </a:r>
            <a:endParaRPr lang="ru-RU">
              <a:latin typeface="Times New Roman Tj" pitchFamily="18" charset="-52"/>
            </a:endParaRPr>
          </a:p>
        </p:txBody>
      </p:sp>
      <p:graphicFrame>
        <p:nvGraphicFramePr>
          <p:cNvPr id="31747" name="Объект 3"/>
          <p:cNvGraphicFramePr>
            <a:graphicFrameLocks noGrp="1"/>
          </p:cNvGraphicFramePr>
          <p:nvPr>
            <p:ph idx="1"/>
          </p:nvPr>
        </p:nvGraphicFramePr>
        <p:xfrm>
          <a:off x="344093" y="1117997"/>
          <a:ext cx="8483203" cy="3886200"/>
        </p:xfrm>
        <a:graphic>
          <a:graphicData uri="http://schemas.openxmlformats.org/presentationml/2006/ole">
            <mc:AlternateContent xmlns:mc="http://schemas.openxmlformats.org/markup-compatibility/2006">
              <mc:Choice xmlns:v="urn:schemas-microsoft-com:vml" Requires="v">
                <p:oleObj r:id="rId2" imgW="11315157" imgH="5182049" progId="Excel.Chart.8">
                  <p:embed/>
                </p:oleObj>
              </mc:Choice>
              <mc:Fallback>
                <p:oleObj r:id="rId2" imgW="11315157" imgH="5182049" progId="Excel.Chart.8">
                  <p:embed/>
                  <p:pic>
                    <p:nvPicPr>
                      <p:cNvPr id="31747" name="Объект 3"/>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93" y="1117997"/>
                        <a:ext cx="848320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48"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0243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5143" y="0"/>
            <a:ext cx="4429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874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11956"/>
            <a:ext cx="8229600" cy="809625"/>
          </a:xfrm>
        </p:spPr>
        <p:txBody>
          <a:bodyPr>
            <a:normAutofit fontScale="90000"/>
          </a:bodyPr>
          <a:lstStyle/>
          <a:p>
            <a:pPr algn="ctr">
              <a:defRPr/>
            </a:pPr>
            <a:r>
              <a:rPr lang="ru-RU" altLang="en-US" sz="1500" b="1" dirty="0">
                <a:solidFill>
                  <a:prstClr val="black"/>
                </a:solidFill>
                <a:latin typeface="Times New Roman Tj" pitchFamily="18" charset="-52"/>
                <a:ea typeface="+mn-ea"/>
                <a:cs typeface="Arial" charset="0"/>
              </a:rPr>
              <a:t>МАЌСАДИ НИЊОИИ БАРНОМА – </a:t>
            </a:r>
            <a:br>
              <a:rPr lang="ru-RU" altLang="en-US" sz="1500" b="1" dirty="0">
                <a:solidFill>
                  <a:prstClr val="black"/>
                </a:solidFill>
                <a:latin typeface="Times New Roman Tj" pitchFamily="18" charset="-52"/>
                <a:ea typeface="+mn-ea"/>
                <a:cs typeface="Arial" charset="0"/>
              </a:rPr>
            </a:br>
            <a:r>
              <a:rPr lang="ru-RU" altLang="en-US" sz="1500" b="1" dirty="0">
                <a:solidFill>
                  <a:prstClr val="black"/>
                </a:solidFill>
                <a:latin typeface="Times New Roman Tj" pitchFamily="18" charset="-52"/>
                <a:ea typeface="+mn-ea"/>
                <a:cs typeface="Arial" charset="0"/>
              </a:rPr>
              <a:t>БАЛАНД БАРДОШТАНИ САТЊИ НЕКЎАЊВОЛИИ МАРДУМ:</a:t>
            </a:r>
            <a:br>
              <a:rPr lang="en-US" altLang="en-US" sz="1500" b="1" dirty="0">
                <a:solidFill>
                  <a:prstClr val="black"/>
                </a:solidFill>
                <a:latin typeface="Arial" charset="0"/>
                <a:ea typeface="+mn-ea"/>
                <a:cs typeface="Arial" charset="0"/>
              </a:rPr>
            </a:br>
            <a:endParaRPr lang="ru-RU" dirty="0"/>
          </a:p>
        </p:txBody>
      </p:sp>
      <p:graphicFrame>
        <p:nvGraphicFramePr>
          <p:cNvPr id="41987" name="Объект 4"/>
          <p:cNvGraphicFramePr>
            <a:graphicFrameLocks noGrp="1"/>
          </p:cNvGraphicFramePr>
          <p:nvPr>
            <p:ph idx="1"/>
          </p:nvPr>
        </p:nvGraphicFramePr>
        <p:xfrm>
          <a:off x="3626649" y="1201342"/>
          <a:ext cx="5342335" cy="3470672"/>
        </p:xfrm>
        <a:graphic>
          <a:graphicData uri="http://schemas.openxmlformats.org/presentationml/2006/ole">
            <mc:AlternateContent xmlns:mc="http://schemas.openxmlformats.org/markup-compatibility/2006">
              <mc:Choice xmlns:v="urn:schemas-microsoft-com:vml" Requires="v">
                <p:oleObj r:id="rId2" imgW="7126842" imgH="4627265" progId="Excel.Chart.8">
                  <p:embed/>
                </p:oleObj>
              </mc:Choice>
              <mc:Fallback>
                <p:oleObj r:id="rId2" imgW="7126842" imgH="4627265" progId="Excel.Chart.8">
                  <p:embed/>
                  <p:pic>
                    <p:nvPicPr>
                      <p:cNvPr id="41987" name="Объект 4"/>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649" y="1201342"/>
                        <a:ext cx="5342335" cy="347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8" name="Содержимое 2"/>
          <p:cNvSpPr txBox="1">
            <a:spLocks/>
          </p:cNvSpPr>
          <p:nvPr/>
        </p:nvSpPr>
        <p:spPr bwMode="auto">
          <a:xfrm>
            <a:off x="344093" y="1221581"/>
            <a:ext cx="3580209"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9" rIns="68573" bIns="34289"/>
          <a:lstStyle>
            <a:lvl1pPr marL="273050" indent="-2730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685732" fontAlgn="base">
              <a:spcBef>
                <a:spcPct val="20000"/>
              </a:spcBef>
              <a:spcAft>
                <a:spcPct val="0"/>
              </a:spcAft>
              <a:buClr>
                <a:srgbClr val="0BD0D9"/>
              </a:buClr>
              <a:buSzPct val="95000"/>
              <a:buFont typeface="Wingdings" pitchFamily="2" charset="2"/>
              <a:buChar char="q"/>
            </a:pPr>
            <a:r>
              <a:rPr lang="ru-RU" altLang="en-US">
                <a:solidFill>
                  <a:prstClr val="black"/>
                </a:solidFill>
                <a:latin typeface="Times New Roman Tj" pitchFamily="18" charset="-52"/>
              </a:rPr>
              <a:t> Идома додани раванди коњиши сатњи камбизоатї; </a:t>
            </a:r>
          </a:p>
          <a:p>
            <a:pPr defTabSz="685732" fontAlgn="base">
              <a:spcBef>
                <a:spcPct val="20000"/>
              </a:spcBef>
              <a:spcAft>
                <a:spcPct val="0"/>
              </a:spcAft>
              <a:buClr>
                <a:srgbClr val="0BD0D9"/>
              </a:buClr>
              <a:buSzPct val="95000"/>
              <a:buFont typeface="Wingdings" pitchFamily="2" charset="2"/>
              <a:buChar char="q"/>
            </a:pPr>
            <a:r>
              <a:rPr lang="ru-RU" altLang="en-US">
                <a:solidFill>
                  <a:prstClr val="black"/>
                </a:solidFill>
                <a:latin typeface="Times New Roman Tj" pitchFamily="18" charset="-52"/>
              </a:rPr>
              <a:t> Фароњам овардани шароиди мусоид барои устуворгардонї ва афзоиши теъдоди ањолии табаќаи миёна. </a:t>
            </a:r>
          </a:p>
        </p:txBody>
      </p:sp>
      <p:pic>
        <p:nvPicPr>
          <p:cNvPr id="4198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0243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691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653654" y="286942"/>
            <a:ext cx="7886700" cy="994172"/>
          </a:xfrm>
        </p:spPr>
        <p:txBody>
          <a:bodyPr/>
          <a:lstStyle/>
          <a:p>
            <a:pPr algn="ctr"/>
            <a:r>
              <a:rPr lang="tg-Cyrl-TJ" sz="2400" b="1">
                <a:latin typeface="Academy Tj"/>
              </a:rPr>
              <a:t>МАБЛАҒГУЗОРИИ БМР 2021-2025</a:t>
            </a:r>
            <a:endParaRPr lang="ru-RU" sz="2400" b="1">
              <a:latin typeface="Academy Tj"/>
            </a:endParaRPr>
          </a:p>
        </p:txBody>
      </p:sp>
      <p:sp>
        <p:nvSpPr>
          <p:cNvPr id="48131" name="Прямоугольник 1"/>
          <p:cNvSpPr>
            <a:spLocks noGrp="1" noChangeArrowheads="1"/>
          </p:cNvSpPr>
          <p:nvPr>
            <p:ph idx="1"/>
          </p:nvPr>
        </p:nvSpPr>
        <p:spPr>
          <a:xfrm>
            <a:off x="571501" y="975123"/>
            <a:ext cx="8159354" cy="651272"/>
          </a:xfrm>
        </p:spPr>
        <p:txBody>
          <a:bodyPr>
            <a:spAutoFit/>
          </a:bodyPr>
          <a:lstStyle/>
          <a:p>
            <a:pPr indent="0" algn="just">
              <a:buNone/>
            </a:pPr>
            <a:r>
              <a:rPr lang="tg-Cyrl-TJ" altLang="en-US">
                <a:latin typeface="Times New Roman Tj" pitchFamily="18" charset="-52"/>
                <a:cs typeface="Times New Roman" pitchFamily="18" charset="0"/>
              </a:rPr>
              <a:t>Арзиши БМР 2021-2025 аз рӯи татбирҳо </a:t>
            </a:r>
            <a:r>
              <a:rPr lang="tg-Cyrl-TJ" altLang="en-US" b="1">
                <a:latin typeface="Times New Roman Tj" pitchFamily="18" charset="-52"/>
                <a:cs typeface="Times New Roman" pitchFamily="18" charset="0"/>
              </a:rPr>
              <a:t>115,3</a:t>
            </a:r>
            <a:r>
              <a:rPr lang="en-US" altLang="en-US" b="1">
                <a:latin typeface="Academy Tj"/>
                <a:cs typeface="Times New Roman" pitchFamily="18" charset="0"/>
              </a:rPr>
              <a:t> </a:t>
            </a:r>
            <a:r>
              <a:rPr lang="ru-RU" altLang="en-US" b="1">
                <a:latin typeface="Times New Roman Tj" pitchFamily="18" charset="-52"/>
                <a:cs typeface="Times New Roman" pitchFamily="18" charset="0"/>
              </a:rPr>
              <a:t>млрд. </a:t>
            </a:r>
            <a:r>
              <a:rPr lang="tg-Cyrl-TJ" altLang="en-US" b="1">
                <a:latin typeface="Times New Roman Tj" pitchFamily="18" charset="-52"/>
                <a:cs typeface="Times New Roman" pitchFamily="18" charset="0"/>
              </a:rPr>
              <a:t>сомониро </a:t>
            </a:r>
            <a:r>
              <a:rPr lang="tg-Cyrl-TJ" altLang="en-US">
                <a:latin typeface="Times New Roman Tj" pitchFamily="18" charset="-52"/>
                <a:cs typeface="Times New Roman" pitchFamily="18" charset="0"/>
              </a:rPr>
              <a:t>ташкил медињад, аз љумла:</a:t>
            </a:r>
          </a:p>
        </p:txBody>
      </p:sp>
      <p:pic>
        <p:nvPicPr>
          <p:cNvPr id="481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905" y="1739503"/>
            <a:ext cx="7303294"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0243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136" y="0"/>
            <a:ext cx="4429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458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75279" y="536398"/>
            <a:ext cx="2682063" cy="355256"/>
            <a:chOff x="367037" y="715196"/>
            <a:chExt cx="3576084" cy="473675"/>
          </a:xfrm>
        </p:grpSpPr>
        <p:cxnSp>
          <p:nvCxnSpPr>
            <p:cNvPr id="4" name="Прямая соединительная линия 3"/>
            <p:cNvCxnSpPr/>
            <p:nvPr/>
          </p:nvCxnSpPr>
          <p:spPr>
            <a:xfrm>
              <a:off x="367037" y="715196"/>
              <a:ext cx="3576084" cy="0"/>
            </a:xfrm>
            <a:prstGeom prst="line">
              <a:avLst/>
            </a:prstGeom>
            <a:ln w="50800" cap="rnd" cmpd="thinThick">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t="48532"/>
            <a:stretch/>
          </p:blipFill>
          <p:spPr>
            <a:xfrm>
              <a:off x="367037" y="742904"/>
              <a:ext cx="1008376" cy="445967"/>
            </a:xfrm>
            <a:prstGeom prst="rect">
              <a:avLst/>
            </a:prstGeom>
          </p:spPr>
        </p:pic>
      </p:grpSp>
      <p:sp>
        <p:nvSpPr>
          <p:cNvPr id="11" name="Подзаголовок 2"/>
          <p:cNvSpPr>
            <a:spLocks noGrp="1"/>
          </p:cNvSpPr>
          <p:nvPr>
            <p:ph type="subTitle" idx="1"/>
          </p:nvPr>
        </p:nvSpPr>
        <p:spPr>
          <a:xfrm>
            <a:off x="256235" y="56547"/>
            <a:ext cx="5786431" cy="423527"/>
          </a:xfrm>
        </p:spPr>
        <p:txBody>
          <a:bodyPr lIns="68565" tIns="34289" rIns="68565" bIns="34289">
            <a:normAutofit fontScale="92500" lnSpcReduction="10000"/>
          </a:bodyPr>
          <a:lstStyle/>
          <a:p>
            <a:pPr algn="l"/>
            <a:r>
              <a:rPr lang="tg-Cyrl-TJ" sz="1500" b="1" dirty="0">
                <a:latin typeface="Times New Roman Tj" pitchFamily="18" charset="-52"/>
              </a:rPr>
              <a:t>Феҳристи </a:t>
            </a:r>
            <a:r>
              <a:rPr lang="ru-RU" sz="1500" b="1" dirty="0" err="1">
                <a:latin typeface="Times New Roman Tj" pitchFamily="18" charset="-52"/>
              </a:rPr>
              <a:t>ассотсиатсияњои</a:t>
            </a:r>
            <a:r>
              <a:rPr lang="ru-RU" sz="1500" b="1" dirty="0">
                <a:latin typeface="Times New Roman Tj" pitchFamily="18" charset="-52"/>
              </a:rPr>
              <a:t> </a:t>
            </a:r>
            <a:r>
              <a:rPr lang="ru-RU" sz="1500" b="1" dirty="0" err="1">
                <a:latin typeface="Times New Roman Tj" pitchFamily="18" charset="-52"/>
              </a:rPr>
              <a:t>соњибкорї</a:t>
            </a:r>
            <a:r>
              <a:rPr lang="ru-RU" sz="1500" b="1" dirty="0">
                <a:latin typeface="Times New Roman Tj" pitchFamily="18" charset="-52"/>
              </a:rPr>
              <a:t>, </a:t>
            </a:r>
            <a:r>
              <a:rPr lang="ru-RU" sz="1500" b="1" dirty="0" err="1">
                <a:latin typeface="Times New Roman Tj" pitchFamily="18" charset="-52"/>
              </a:rPr>
              <a:t>намояндагињои</a:t>
            </a:r>
            <a:r>
              <a:rPr lang="ru-RU" sz="1500" b="1" dirty="0">
                <a:latin typeface="Times New Roman Tj" pitchFamily="18" charset="-52"/>
              </a:rPr>
              <a:t> </a:t>
            </a:r>
            <a:r>
              <a:rPr lang="ru-RU" sz="1500" b="1" dirty="0" err="1">
                <a:latin typeface="Times New Roman Tj" pitchFamily="18" charset="-52"/>
              </a:rPr>
              <a:t>тиљоратї</a:t>
            </a:r>
            <a:r>
              <a:rPr lang="ru-RU" sz="1500" b="1" dirty="0">
                <a:latin typeface="Times New Roman Tj" pitchFamily="18" charset="-52"/>
              </a:rPr>
              <a:t> </a:t>
            </a:r>
            <a:r>
              <a:rPr lang="ru-RU" sz="1500" b="1" dirty="0" err="1">
                <a:latin typeface="Times New Roman Tj" pitchFamily="18" charset="-52"/>
              </a:rPr>
              <a:t>ва</a:t>
            </a:r>
            <a:r>
              <a:rPr lang="ru-RU" sz="1500" b="1" dirty="0">
                <a:latin typeface="Times New Roman Tj" pitchFamily="18" charset="-52"/>
              </a:rPr>
              <a:t> </a:t>
            </a:r>
            <a:r>
              <a:rPr lang="ru-RU" sz="1500" b="1" dirty="0" err="1">
                <a:latin typeface="Times New Roman Tj" pitchFamily="18" charset="-52"/>
              </a:rPr>
              <a:t>соњибкорони</a:t>
            </a:r>
            <a:r>
              <a:rPr lang="ru-RU" sz="1500" b="1" dirty="0">
                <a:latin typeface="Times New Roman Tj" pitchFamily="18" charset="-52"/>
              </a:rPr>
              <a:t> </a:t>
            </a:r>
            <a:r>
              <a:rPr lang="ru-RU" sz="1500" b="1" dirty="0" err="1">
                <a:latin typeface="Times New Roman Tj" pitchFamily="18" charset="-52"/>
              </a:rPr>
              <a:t>тољики</a:t>
            </a:r>
            <a:r>
              <a:rPr lang="ru-RU" sz="1500" b="1" dirty="0">
                <a:latin typeface="Times New Roman Tj" pitchFamily="18" charset="-52"/>
              </a:rPr>
              <a:t> </a:t>
            </a:r>
            <a:r>
              <a:rPr lang="ru-RU" sz="1500" b="1" dirty="0" err="1">
                <a:latin typeface="Times New Roman Tj" pitchFamily="18" charset="-52"/>
              </a:rPr>
              <a:t>бурунмарзї</a:t>
            </a:r>
            <a:r>
              <a:rPr lang="ru-RU" sz="1500" b="1" dirty="0">
                <a:latin typeface="Times New Roman Tj" pitchFamily="18" charset="-52"/>
              </a:rPr>
              <a:t>   </a:t>
            </a:r>
          </a:p>
          <a:p>
            <a:endParaRPr lang="ru-RU" sz="2100" dirty="0">
              <a:solidFill>
                <a:schemeClr val="accent2">
                  <a:lumMod val="75000"/>
                </a:schemeClr>
              </a:solidFill>
            </a:endParaRPr>
          </a:p>
        </p:txBody>
      </p:sp>
      <p:sp>
        <p:nvSpPr>
          <p:cNvPr id="12" name="TextBox 11"/>
          <p:cNvSpPr txBox="1"/>
          <p:nvPr/>
        </p:nvSpPr>
        <p:spPr>
          <a:xfrm>
            <a:off x="1136161" y="592431"/>
            <a:ext cx="4632960" cy="311621"/>
          </a:xfrm>
          <a:prstGeom prst="rect">
            <a:avLst/>
          </a:prstGeom>
          <a:noFill/>
        </p:spPr>
        <p:txBody>
          <a:bodyPr wrap="square" lIns="91420" tIns="45710" rIns="91420" bIns="45710" rtlCol="0">
            <a:spAutoFit/>
          </a:bodyPr>
          <a:lstStyle/>
          <a:p>
            <a:pPr marL="0" lvl="1"/>
            <a:r>
              <a:rPr lang="tg-Cyrl-TJ" b="1" u="sng" dirty="0">
                <a:latin typeface="Times New Roman Tj" pitchFamily="18" charset="-52"/>
              </a:rPr>
              <a:t>Саҳифаи 1 феҳрист</a:t>
            </a:r>
            <a:endParaRPr lang="ru-RU" b="1" u="sng" dirty="0">
              <a:latin typeface="Times New Roman Tj" pitchFamily="18" charset="-52"/>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23074"/>
            <a:ext cx="8930640" cy="423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986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535" y="1762372"/>
            <a:ext cx="7772400" cy="532955"/>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tg-Cyrl-TJ" dirty="0">
                <a:latin typeface="Times New Roman Tj" panose="02020603050405020304" pitchFamily="18" charset="-52"/>
              </a:rPr>
              <a:t>ТАШАККУР БАРОИ ДИҚҚАТ</a:t>
            </a:r>
            <a:r>
              <a:rPr lang="en-US" dirty="0">
                <a:latin typeface="Times New Roman Tj" panose="02020603050405020304" pitchFamily="18" charset="-52"/>
              </a:rPr>
              <a:t>!</a:t>
            </a:r>
            <a:br>
              <a:rPr lang="tg-Cyrl-TJ" dirty="0">
                <a:latin typeface="Times New Roman Tj" panose="02020603050405020304" pitchFamily="18" charset="-52"/>
              </a:rPr>
            </a:br>
            <a:br>
              <a:rPr lang="tg-Cyrl-TJ" dirty="0">
                <a:latin typeface="Times New Roman Tj" panose="02020603050405020304" pitchFamily="18" charset="-52"/>
              </a:rPr>
            </a:br>
            <a:br>
              <a:rPr lang="tg-Cyrl-TJ" dirty="0">
                <a:latin typeface="Times New Roman Tj" panose="02020603050405020304" pitchFamily="18" charset="-52"/>
              </a:rPr>
            </a:br>
            <a:br>
              <a:rPr lang="tg-Cyrl-TJ" dirty="0">
                <a:latin typeface="Times New Roman Tj" panose="02020603050405020304" pitchFamily="18" charset="-52"/>
              </a:rPr>
            </a:br>
            <a:br>
              <a:rPr lang="tg-Cyrl-TJ" dirty="0">
                <a:latin typeface="Times New Roman Tj" panose="02020603050405020304" pitchFamily="18" charset="-52"/>
              </a:rPr>
            </a:br>
            <a:br>
              <a:rPr lang="tg-Cyrl-TJ" dirty="0">
                <a:latin typeface="Times New Roman Tj" panose="02020603050405020304" pitchFamily="18" charset="-52"/>
              </a:rPr>
            </a:br>
            <a:endParaRPr lang="ru-RU" dirty="0">
              <a:latin typeface="Times New Roman Tj" panose="02020603050405020304" pitchFamily="18" charset="-52"/>
            </a:endParaRPr>
          </a:p>
        </p:txBody>
      </p:sp>
      <p:sp>
        <p:nvSpPr>
          <p:cNvPr id="3" name="TextBox 5"/>
          <p:cNvSpPr txBox="1"/>
          <p:nvPr/>
        </p:nvSpPr>
        <p:spPr>
          <a:xfrm>
            <a:off x="1662231" y="2492417"/>
            <a:ext cx="6205871" cy="1138773"/>
          </a:xfrm>
          <a:prstGeom prst="rect">
            <a:avLst/>
          </a:prstGeom>
        </p:spPr>
        <p:style>
          <a:lnRef idx="0">
            <a:schemeClr val="accent2"/>
          </a:lnRef>
          <a:fillRef idx="3">
            <a:schemeClr val="accent2"/>
          </a:fillRef>
          <a:effectRef idx="3">
            <a:schemeClr val="accent2"/>
          </a:effectRef>
          <a:fontRef idx="minor">
            <a:schemeClr val="lt1"/>
          </a:fontRef>
        </p:style>
        <p:txBody>
          <a:bodyPr wrap="square" lIns="91420" tIns="45710" rIns="91420" bIns="45710" rtlCol="0">
            <a:spAutoFit/>
          </a:bodyPr>
          <a:lst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tg-Cyrl-TJ" sz="2000" b="1" dirty="0">
              <a:solidFill>
                <a:srgbClr val="FF0000"/>
              </a:solidFill>
              <a:latin typeface="Times New Roman" panose="02020603050405020304" pitchFamily="18" charset="0"/>
              <a:cs typeface="Times New Roman" panose="02020603050405020304" pitchFamily="18" charset="0"/>
            </a:endParaRPr>
          </a:p>
          <a:p>
            <a:pPr algn="ctr"/>
            <a:r>
              <a:rPr lang="ru-RU" sz="1200" b="1" dirty="0">
                <a:ln w="10541" cmpd="sng">
                  <a:solidFill>
                    <a:schemeClr val="accent1">
                      <a:shade val="88000"/>
                      <a:satMod val="110000"/>
                    </a:schemeClr>
                  </a:solidFill>
                  <a:prstDash val="solid"/>
                </a:ln>
                <a:solidFill>
                  <a:srgbClr val="FF0000"/>
                </a:solidFill>
                <a:latin typeface="Myriad Pro" panose="020B0503030403020204" pitchFamily="34" charset="0"/>
              </a:rPr>
              <a:t>КАФЕДРАИ ИДОРАИ ДАВЛАТӢ ВА ИҚТИСОДИ МИЛЛӢ </a:t>
            </a:r>
          </a:p>
          <a:p>
            <a:pPr algn="ctr"/>
            <a:r>
              <a:rPr lang="tg-Cyrl-TJ" sz="1200" b="1" dirty="0">
                <a:ln w="10541" cmpd="sng">
                  <a:solidFill>
                    <a:schemeClr val="accent1">
                      <a:shade val="88000"/>
                      <a:satMod val="110000"/>
                    </a:schemeClr>
                  </a:solidFill>
                  <a:prstDash val="solid"/>
                </a:ln>
                <a:solidFill>
                  <a:srgbClr val="FF0000"/>
                </a:solidFill>
                <a:latin typeface="Myriad Pro" panose="020B0503030403020204" pitchFamily="34" charset="0"/>
              </a:rPr>
              <a:t>АСОЕВ М.М.</a:t>
            </a:r>
          </a:p>
          <a:p>
            <a:pPr algn="ctr"/>
            <a:r>
              <a:rPr lang="tg-Cyrl-TJ" sz="1200" b="1" dirty="0">
                <a:ln w="10541" cmpd="sng">
                  <a:solidFill>
                    <a:schemeClr val="accent1">
                      <a:shade val="88000"/>
                      <a:satMod val="110000"/>
                    </a:schemeClr>
                  </a:solidFill>
                  <a:prstDash val="solid"/>
                </a:ln>
                <a:solidFill>
                  <a:srgbClr val="FF0000"/>
                </a:solidFill>
                <a:latin typeface="Myriad Pro" panose="020B0503030403020204" pitchFamily="34" charset="0"/>
              </a:rPr>
              <a:t>Тел: 905 50 70 69</a:t>
            </a:r>
          </a:p>
          <a:p>
            <a:pPr algn="ctr"/>
            <a:r>
              <a:rPr lang="tg-Cyrl-TJ" sz="1200" b="1" dirty="0">
                <a:ln w="10541" cmpd="sng">
                  <a:solidFill>
                    <a:schemeClr val="accent1">
                      <a:shade val="88000"/>
                      <a:satMod val="110000"/>
                    </a:schemeClr>
                  </a:solidFill>
                  <a:prstDash val="solid"/>
                </a:ln>
                <a:solidFill>
                  <a:srgbClr val="FF0000"/>
                </a:solidFill>
                <a:latin typeface="Myriad Pro" panose="020B0503030403020204" pitchFamily="34" charset="0"/>
              </a:rPr>
              <a:t>992- 500-50-70-69</a:t>
            </a:r>
            <a:endParaRPr lang="ru-RU" sz="1200" b="1" dirty="0">
              <a:ln w="10541" cmpd="sng">
                <a:solidFill>
                  <a:schemeClr val="accent1">
                    <a:shade val="88000"/>
                    <a:satMod val="110000"/>
                  </a:schemeClr>
                </a:solidFill>
                <a:prstDash val="solid"/>
              </a:ln>
              <a:solidFill>
                <a:srgbClr val="FF0000"/>
              </a:solidFill>
              <a:latin typeface="Myriad Pro" panose="020B0503030403020204" pitchFamily="34" charset="0"/>
            </a:endParaRPr>
          </a:p>
        </p:txBody>
      </p:sp>
      <p:sp>
        <p:nvSpPr>
          <p:cNvPr id="4" name="TextBox 5"/>
          <p:cNvSpPr txBox="1"/>
          <p:nvPr/>
        </p:nvSpPr>
        <p:spPr>
          <a:xfrm>
            <a:off x="1662231" y="167643"/>
            <a:ext cx="620587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lIns="91420" tIns="45710" rIns="91420" bIns="45710" rtlCol="0">
            <a:spAutoFit/>
          </a:bodyPr>
          <a:lst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ru-RU" sz="2000" b="1" dirty="0">
                <a:solidFill>
                  <a:prstClr val="black"/>
                </a:solidFill>
                <a:latin typeface="Times New Roman" panose="02020603050405020304" pitchFamily="18" charset="0"/>
                <a:cs typeface="Times New Roman" panose="02020603050405020304" pitchFamily="18" charset="0"/>
              </a:rPr>
              <a:t>АКАДЕМИЯИ ИДОРАКУНИИ ДАВЛАТИИ НАЗДИ ПРЕЗИДЕНТИ</a:t>
            </a:r>
            <a:endParaRPr lang="tg-Cyrl-TJ" sz="2000" b="1" dirty="0">
              <a:solidFill>
                <a:prstClr val="black"/>
              </a:solidFill>
              <a:latin typeface="Times New Roman" panose="02020603050405020304" pitchFamily="18" charset="0"/>
              <a:cs typeface="Times New Roman" panose="02020603050405020304" pitchFamily="18" charset="0"/>
            </a:endParaRPr>
          </a:p>
          <a:p>
            <a:pPr lvl="0" algn="ctr"/>
            <a:r>
              <a:rPr lang="tg-Cyrl-TJ" sz="2000" b="1" dirty="0">
                <a:solidFill>
                  <a:prstClr val="black"/>
                </a:solidFill>
                <a:latin typeface="Times New Roman" panose="02020603050405020304" pitchFamily="18" charset="0"/>
                <a:cs typeface="Times New Roman" panose="02020603050405020304" pitchFamily="18" charset="0"/>
              </a:rPr>
              <a:t>ҶУМҲУРИИ ТОҶИКИСТОН</a:t>
            </a:r>
            <a:endParaRPr lang="en-US" sz="2000" b="1" dirty="0">
              <a:solidFill>
                <a:prstClr val="black"/>
              </a:solidFill>
              <a:latin typeface="Times New Roman" panose="02020603050405020304" pitchFamily="18" charset="0"/>
              <a:cs typeface="Times New Roman" panose="02020603050405020304" pitchFamily="18" charset="0"/>
            </a:endParaRPr>
          </a:p>
          <a:p>
            <a:pPr algn="ctr"/>
            <a:endParaRPr lang="ru-RU"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yriad Pro" panose="020B0503030403020204" pitchFamily="34" charset="0"/>
            </a:endParaRPr>
          </a:p>
        </p:txBody>
      </p:sp>
    </p:spTree>
    <p:extLst>
      <p:ext uri="{BB962C8B-B14F-4D97-AF65-F5344CB8AC3E}">
        <p14:creationId xmlns:p14="http://schemas.microsoft.com/office/powerpoint/2010/main" val="152379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43450"/>
            <a:ext cx="9144000"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1" name="Номер слайда 10"/>
          <p:cNvSpPr>
            <a:spLocks noGrp="1"/>
          </p:cNvSpPr>
          <p:nvPr>
            <p:ph type="sldNum" sz="quarter" idx="12"/>
          </p:nvPr>
        </p:nvSpPr>
        <p:spPr/>
        <p:txBody>
          <a:bodyPr/>
          <a:lstStyle/>
          <a:p>
            <a:fld id="{69488D2D-2EE1-4AC8-91E4-4219E0C0BE7A}" type="slidenum">
              <a:rPr lang="en-US" sz="1600">
                <a:solidFill>
                  <a:prstClr val="black">
                    <a:tint val="75000"/>
                  </a:prstClr>
                </a:solidFill>
              </a:rPr>
              <a:pPr/>
              <a:t>7</a:t>
            </a:fld>
            <a:endParaRPr lang="en-US" sz="1600" dirty="0">
              <a:solidFill>
                <a:prstClr val="black">
                  <a:tint val="75000"/>
                </a:prstClr>
              </a:solidFill>
            </a:endParaRPr>
          </a:p>
        </p:txBody>
      </p:sp>
      <p:sp>
        <p:nvSpPr>
          <p:cNvPr id="10" name="TextBox 9"/>
          <p:cNvSpPr txBox="1"/>
          <p:nvPr/>
        </p:nvSpPr>
        <p:spPr>
          <a:xfrm>
            <a:off x="1187625" y="240103"/>
            <a:ext cx="6419800" cy="715577"/>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000" b="1" dirty="0">
                <a:solidFill>
                  <a:prstClr val="black"/>
                </a:solidFill>
                <a:effectLst>
                  <a:outerShdw blurRad="38100" dist="38100" dir="2700000" algn="tl">
                    <a:srgbClr val="000000">
                      <a:alpha val="43137"/>
                    </a:srgbClr>
                  </a:outerShdw>
                </a:effectLst>
                <a:latin typeface="Times New Roman Tj" pitchFamily="18" charset="-52"/>
              </a:rPr>
              <a:t>МАФЊУМИ ШДБХ </a:t>
            </a:r>
          </a:p>
          <a:p>
            <a:pPr algn="ctr" defTabSz="914175"/>
            <a:endParaRPr lang="en-US" sz="2000" b="1" dirty="0">
              <a:solidFill>
                <a:prstClr val="black"/>
              </a:solidFill>
              <a:effectLst>
                <a:outerShdw blurRad="38100" dist="38100" dir="2700000" algn="tl">
                  <a:srgbClr val="000000">
                    <a:alpha val="43137"/>
                  </a:srgbClr>
                </a:outerShdw>
              </a:effectLst>
            </a:endParaRPr>
          </a:p>
        </p:txBody>
      </p:sp>
      <p:sp>
        <p:nvSpPr>
          <p:cNvPr id="13" name="Freeform 14"/>
          <p:cNvSpPr>
            <a:spLocks/>
          </p:cNvSpPr>
          <p:nvPr/>
        </p:nvSpPr>
        <p:spPr bwMode="auto">
          <a:xfrm>
            <a:off x="1024464" y="1055717"/>
            <a:ext cx="7518400" cy="3687735"/>
          </a:xfrm>
          <a:custGeom>
            <a:avLst/>
            <a:gdLst/>
            <a:ahLst/>
            <a:cxnLst>
              <a:cxn ang="0">
                <a:pos x="679" y="78"/>
              </a:cxn>
              <a:cxn ang="0">
                <a:pos x="523" y="87"/>
              </a:cxn>
              <a:cxn ang="0">
                <a:pos x="475" y="279"/>
              </a:cxn>
              <a:cxn ang="0">
                <a:pos x="328" y="333"/>
              </a:cxn>
              <a:cxn ang="0">
                <a:pos x="379" y="426"/>
              </a:cxn>
              <a:cxn ang="0">
                <a:pos x="328" y="438"/>
              </a:cxn>
              <a:cxn ang="0">
                <a:pos x="196" y="531"/>
              </a:cxn>
              <a:cxn ang="0">
                <a:pos x="13" y="600"/>
              </a:cxn>
              <a:cxn ang="0">
                <a:pos x="88" y="720"/>
              </a:cxn>
              <a:cxn ang="0">
                <a:pos x="184" y="846"/>
              </a:cxn>
              <a:cxn ang="0">
                <a:pos x="175" y="930"/>
              </a:cxn>
              <a:cxn ang="0">
                <a:pos x="211" y="1137"/>
              </a:cxn>
              <a:cxn ang="0">
                <a:pos x="133" y="1272"/>
              </a:cxn>
              <a:cxn ang="0">
                <a:pos x="178" y="1521"/>
              </a:cxn>
              <a:cxn ang="0">
                <a:pos x="307" y="1440"/>
              </a:cxn>
              <a:cxn ang="0">
                <a:pos x="442" y="1446"/>
              </a:cxn>
              <a:cxn ang="0">
                <a:pos x="535" y="1302"/>
              </a:cxn>
              <a:cxn ang="0">
                <a:pos x="727" y="1215"/>
              </a:cxn>
              <a:cxn ang="0">
                <a:pos x="790" y="1062"/>
              </a:cxn>
              <a:cxn ang="0">
                <a:pos x="919" y="1002"/>
              </a:cxn>
              <a:cxn ang="0">
                <a:pos x="976" y="1074"/>
              </a:cxn>
              <a:cxn ang="0">
                <a:pos x="1018" y="1290"/>
              </a:cxn>
              <a:cxn ang="0">
                <a:pos x="1042" y="1611"/>
              </a:cxn>
              <a:cxn ang="0">
                <a:pos x="1123" y="1605"/>
              </a:cxn>
              <a:cxn ang="0">
                <a:pos x="1210" y="1545"/>
              </a:cxn>
              <a:cxn ang="0">
                <a:pos x="1354" y="1452"/>
              </a:cxn>
              <a:cxn ang="0">
                <a:pos x="1447" y="1371"/>
              </a:cxn>
              <a:cxn ang="0">
                <a:pos x="1564" y="1392"/>
              </a:cxn>
              <a:cxn ang="0">
                <a:pos x="1726" y="1350"/>
              </a:cxn>
              <a:cxn ang="0">
                <a:pos x="1891" y="1410"/>
              </a:cxn>
              <a:cxn ang="0">
                <a:pos x="1894" y="1284"/>
              </a:cxn>
              <a:cxn ang="0">
                <a:pos x="1852" y="1083"/>
              </a:cxn>
              <a:cxn ang="0">
                <a:pos x="1852" y="978"/>
              </a:cxn>
              <a:cxn ang="0">
                <a:pos x="1678" y="882"/>
              </a:cxn>
              <a:cxn ang="0">
                <a:pos x="1618" y="915"/>
              </a:cxn>
              <a:cxn ang="0">
                <a:pos x="1615" y="780"/>
              </a:cxn>
              <a:cxn ang="0">
                <a:pos x="1483" y="591"/>
              </a:cxn>
              <a:cxn ang="0">
                <a:pos x="1270" y="621"/>
              </a:cxn>
              <a:cxn ang="0">
                <a:pos x="1198" y="669"/>
              </a:cxn>
              <a:cxn ang="0">
                <a:pos x="1081" y="654"/>
              </a:cxn>
              <a:cxn ang="0">
                <a:pos x="1027" y="552"/>
              </a:cxn>
              <a:cxn ang="0">
                <a:pos x="913" y="597"/>
              </a:cxn>
              <a:cxn ang="0">
                <a:pos x="808" y="564"/>
              </a:cxn>
              <a:cxn ang="0">
                <a:pos x="583" y="552"/>
              </a:cxn>
              <a:cxn ang="0">
                <a:pos x="502" y="414"/>
              </a:cxn>
              <a:cxn ang="0">
                <a:pos x="541" y="366"/>
              </a:cxn>
              <a:cxn ang="0">
                <a:pos x="673" y="327"/>
              </a:cxn>
              <a:cxn ang="0">
                <a:pos x="775" y="384"/>
              </a:cxn>
              <a:cxn ang="0">
                <a:pos x="841" y="351"/>
              </a:cxn>
              <a:cxn ang="0">
                <a:pos x="892" y="408"/>
              </a:cxn>
              <a:cxn ang="0">
                <a:pos x="922" y="378"/>
              </a:cxn>
              <a:cxn ang="0">
                <a:pos x="814" y="306"/>
              </a:cxn>
              <a:cxn ang="0">
                <a:pos x="751" y="213"/>
              </a:cxn>
              <a:cxn ang="0">
                <a:pos x="820" y="90"/>
              </a:cxn>
              <a:cxn ang="0">
                <a:pos x="763" y="0"/>
              </a:cxn>
            </a:cxnLst>
            <a:rect l="0" t="0" r="r" b="b"/>
            <a:pathLst>
              <a:path w="1945" h="1633">
                <a:moveTo>
                  <a:pt x="754" y="6"/>
                </a:moveTo>
                <a:cubicBezTo>
                  <a:pt x="747" y="32"/>
                  <a:pt x="742" y="54"/>
                  <a:pt x="715" y="66"/>
                </a:cubicBezTo>
                <a:cubicBezTo>
                  <a:pt x="706" y="70"/>
                  <a:pt x="697" y="72"/>
                  <a:pt x="688" y="75"/>
                </a:cubicBezTo>
                <a:cubicBezTo>
                  <a:pt x="685" y="76"/>
                  <a:pt x="679" y="78"/>
                  <a:pt x="679" y="78"/>
                </a:cubicBezTo>
                <a:cubicBezTo>
                  <a:pt x="671" y="103"/>
                  <a:pt x="650" y="107"/>
                  <a:pt x="625" y="111"/>
                </a:cubicBezTo>
                <a:cubicBezTo>
                  <a:pt x="612" y="119"/>
                  <a:pt x="611" y="134"/>
                  <a:pt x="598" y="138"/>
                </a:cubicBezTo>
                <a:cubicBezTo>
                  <a:pt x="568" y="134"/>
                  <a:pt x="579" y="133"/>
                  <a:pt x="559" y="120"/>
                </a:cubicBezTo>
                <a:cubicBezTo>
                  <a:pt x="552" y="110"/>
                  <a:pt x="534" y="91"/>
                  <a:pt x="523" y="87"/>
                </a:cubicBezTo>
                <a:cubicBezTo>
                  <a:pt x="503" y="90"/>
                  <a:pt x="505" y="95"/>
                  <a:pt x="499" y="114"/>
                </a:cubicBezTo>
                <a:cubicBezTo>
                  <a:pt x="496" y="163"/>
                  <a:pt x="507" y="157"/>
                  <a:pt x="475" y="165"/>
                </a:cubicBezTo>
                <a:cubicBezTo>
                  <a:pt x="469" y="183"/>
                  <a:pt x="462" y="209"/>
                  <a:pt x="484" y="216"/>
                </a:cubicBezTo>
                <a:cubicBezTo>
                  <a:pt x="487" y="239"/>
                  <a:pt x="500" y="266"/>
                  <a:pt x="475" y="279"/>
                </a:cubicBezTo>
                <a:cubicBezTo>
                  <a:pt x="479" y="297"/>
                  <a:pt x="479" y="288"/>
                  <a:pt x="475" y="306"/>
                </a:cubicBezTo>
                <a:cubicBezTo>
                  <a:pt x="450" y="303"/>
                  <a:pt x="451" y="307"/>
                  <a:pt x="430" y="300"/>
                </a:cubicBezTo>
                <a:cubicBezTo>
                  <a:pt x="388" y="303"/>
                  <a:pt x="371" y="309"/>
                  <a:pt x="328" y="312"/>
                </a:cubicBezTo>
                <a:cubicBezTo>
                  <a:pt x="321" y="323"/>
                  <a:pt x="313" y="328"/>
                  <a:pt x="328" y="333"/>
                </a:cubicBezTo>
                <a:cubicBezTo>
                  <a:pt x="350" y="366"/>
                  <a:pt x="325" y="315"/>
                  <a:pt x="379" y="348"/>
                </a:cubicBezTo>
                <a:cubicBezTo>
                  <a:pt x="385" y="350"/>
                  <a:pt x="388" y="360"/>
                  <a:pt x="388" y="360"/>
                </a:cubicBezTo>
                <a:cubicBezTo>
                  <a:pt x="368" y="362"/>
                  <a:pt x="378" y="361"/>
                  <a:pt x="367" y="378"/>
                </a:cubicBezTo>
                <a:cubicBezTo>
                  <a:pt x="369" y="394"/>
                  <a:pt x="381" y="424"/>
                  <a:pt x="379" y="426"/>
                </a:cubicBezTo>
                <a:cubicBezTo>
                  <a:pt x="374" y="430"/>
                  <a:pt x="361" y="420"/>
                  <a:pt x="361" y="420"/>
                </a:cubicBezTo>
                <a:cubicBezTo>
                  <a:pt x="360" y="417"/>
                  <a:pt x="360" y="409"/>
                  <a:pt x="358" y="411"/>
                </a:cubicBezTo>
                <a:cubicBezTo>
                  <a:pt x="340" y="429"/>
                  <a:pt x="364" y="427"/>
                  <a:pt x="343" y="435"/>
                </a:cubicBezTo>
                <a:cubicBezTo>
                  <a:pt x="338" y="437"/>
                  <a:pt x="333" y="437"/>
                  <a:pt x="328" y="438"/>
                </a:cubicBezTo>
                <a:cubicBezTo>
                  <a:pt x="323" y="464"/>
                  <a:pt x="342" y="506"/>
                  <a:pt x="313" y="516"/>
                </a:cubicBezTo>
                <a:cubicBezTo>
                  <a:pt x="291" y="538"/>
                  <a:pt x="312" y="544"/>
                  <a:pt x="274" y="549"/>
                </a:cubicBezTo>
                <a:cubicBezTo>
                  <a:pt x="257" y="548"/>
                  <a:pt x="240" y="549"/>
                  <a:pt x="223" y="546"/>
                </a:cubicBezTo>
                <a:cubicBezTo>
                  <a:pt x="215" y="545"/>
                  <a:pt x="204" y="532"/>
                  <a:pt x="196" y="531"/>
                </a:cubicBezTo>
                <a:cubicBezTo>
                  <a:pt x="174" y="528"/>
                  <a:pt x="152" y="529"/>
                  <a:pt x="130" y="528"/>
                </a:cubicBezTo>
                <a:cubicBezTo>
                  <a:pt x="104" y="510"/>
                  <a:pt x="119" y="515"/>
                  <a:pt x="82" y="519"/>
                </a:cubicBezTo>
                <a:cubicBezTo>
                  <a:pt x="72" y="548"/>
                  <a:pt x="82" y="536"/>
                  <a:pt x="40" y="540"/>
                </a:cubicBezTo>
                <a:cubicBezTo>
                  <a:pt x="33" y="561"/>
                  <a:pt x="29" y="584"/>
                  <a:pt x="13" y="600"/>
                </a:cubicBezTo>
                <a:cubicBezTo>
                  <a:pt x="10" y="627"/>
                  <a:pt x="0" y="639"/>
                  <a:pt x="16" y="663"/>
                </a:cubicBezTo>
                <a:cubicBezTo>
                  <a:pt x="21" y="684"/>
                  <a:pt x="36" y="678"/>
                  <a:pt x="52" y="687"/>
                </a:cubicBezTo>
                <a:cubicBezTo>
                  <a:pt x="58" y="691"/>
                  <a:pt x="70" y="699"/>
                  <a:pt x="70" y="699"/>
                </a:cubicBezTo>
                <a:cubicBezTo>
                  <a:pt x="77" y="710"/>
                  <a:pt x="84" y="708"/>
                  <a:pt x="88" y="720"/>
                </a:cubicBezTo>
                <a:cubicBezTo>
                  <a:pt x="94" y="776"/>
                  <a:pt x="121" y="759"/>
                  <a:pt x="178" y="762"/>
                </a:cubicBezTo>
                <a:cubicBezTo>
                  <a:pt x="193" y="777"/>
                  <a:pt x="185" y="793"/>
                  <a:pt x="196" y="810"/>
                </a:cubicBezTo>
                <a:cubicBezTo>
                  <a:pt x="192" y="822"/>
                  <a:pt x="185" y="822"/>
                  <a:pt x="181" y="834"/>
                </a:cubicBezTo>
                <a:cubicBezTo>
                  <a:pt x="182" y="838"/>
                  <a:pt x="185" y="842"/>
                  <a:pt x="184" y="846"/>
                </a:cubicBezTo>
                <a:cubicBezTo>
                  <a:pt x="183" y="849"/>
                  <a:pt x="177" y="849"/>
                  <a:pt x="175" y="852"/>
                </a:cubicBezTo>
                <a:cubicBezTo>
                  <a:pt x="172" y="856"/>
                  <a:pt x="174" y="862"/>
                  <a:pt x="172" y="867"/>
                </a:cubicBezTo>
                <a:cubicBezTo>
                  <a:pt x="171" y="870"/>
                  <a:pt x="168" y="873"/>
                  <a:pt x="166" y="876"/>
                </a:cubicBezTo>
                <a:cubicBezTo>
                  <a:pt x="167" y="889"/>
                  <a:pt x="169" y="916"/>
                  <a:pt x="175" y="930"/>
                </a:cubicBezTo>
                <a:cubicBezTo>
                  <a:pt x="181" y="944"/>
                  <a:pt x="191" y="952"/>
                  <a:pt x="196" y="966"/>
                </a:cubicBezTo>
                <a:cubicBezTo>
                  <a:pt x="198" y="982"/>
                  <a:pt x="203" y="1014"/>
                  <a:pt x="220" y="1020"/>
                </a:cubicBezTo>
                <a:cubicBezTo>
                  <a:pt x="231" y="1031"/>
                  <a:pt x="235" y="1043"/>
                  <a:pt x="244" y="1056"/>
                </a:cubicBezTo>
                <a:cubicBezTo>
                  <a:pt x="243" y="1082"/>
                  <a:pt x="244" y="1129"/>
                  <a:pt x="211" y="1137"/>
                </a:cubicBezTo>
                <a:cubicBezTo>
                  <a:pt x="206" y="1142"/>
                  <a:pt x="198" y="1144"/>
                  <a:pt x="193" y="1149"/>
                </a:cubicBezTo>
                <a:cubicBezTo>
                  <a:pt x="185" y="1157"/>
                  <a:pt x="188" y="1175"/>
                  <a:pt x="184" y="1185"/>
                </a:cubicBezTo>
                <a:cubicBezTo>
                  <a:pt x="179" y="1197"/>
                  <a:pt x="165" y="1211"/>
                  <a:pt x="154" y="1218"/>
                </a:cubicBezTo>
                <a:cubicBezTo>
                  <a:pt x="148" y="1237"/>
                  <a:pt x="139" y="1254"/>
                  <a:pt x="133" y="1272"/>
                </a:cubicBezTo>
                <a:cubicBezTo>
                  <a:pt x="129" y="1298"/>
                  <a:pt x="127" y="1328"/>
                  <a:pt x="103" y="1344"/>
                </a:cubicBezTo>
                <a:cubicBezTo>
                  <a:pt x="100" y="1351"/>
                  <a:pt x="103" y="1363"/>
                  <a:pt x="103" y="1371"/>
                </a:cubicBezTo>
                <a:cubicBezTo>
                  <a:pt x="85" y="1443"/>
                  <a:pt x="69" y="1489"/>
                  <a:pt x="148" y="1497"/>
                </a:cubicBezTo>
                <a:cubicBezTo>
                  <a:pt x="178" y="1554"/>
                  <a:pt x="143" y="1525"/>
                  <a:pt x="178" y="1521"/>
                </a:cubicBezTo>
                <a:cubicBezTo>
                  <a:pt x="183" y="1507"/>
                  <a:pt x="208" y="1490"/>
                  <a:pt x="223" y="1485"/>
                </a:cubicBezTo>
                <a:cubicBezTo>
                  <a:pt x="225" y="1479"/>
                  <a:pt x="223" y="1469"/>
                  <a:pt x="229" y="1467"/>
                </a:cubicBezTo>
                <a:cubicBezTo>
                  <a:pt x="249" y="1460"/>
                  <a:pt x="269" y="1454"/>
                  <a:pt x="289" y="1449"/>
                </a:cubicBezTo>
                <a:cubicBezTo>
                  <a:pt x="295" y="1445"/>
                  <a:pt x="302" y="1444"/>
                  <a:pt x="307" y="1440"/>
                </a:cubicBezTo>
                <a:cubicBezTo>
                  <a:pt x="326" y="1425"/>
                  <a:pt x="335" y="1408"/>
                  <a:pt x="361" y="1401"/>
                </a:cubicBezTo>
                <a:cubicBezTo>
                  <a:pt x="406" y="1407"/>
                  <a:pt x="384" y="1391"/>
                  <a:pt x="412" y="1410"/>
                </a:cubicBezTo>
                <a:cubicBezTo>
                  <a:pt x="420" y="1422"/>
                  <a:pt x="410" y="1436"/>
                  <a:pt x="424" y="1440"/>
                </a:cubicBezTo>
                <a:cubicBezTo>
                  <a:pt x="430" y="1442"/>
                  <a:pt x="442" y="1446"/>
                  <a:pt x="442" y="1446"/>
                </a:cubicBezTo>
                <a:cubicBezTo>
                  <a:pt x="452" y="1475"/>
                  <a:pt x="480" y="1460"/>
                  <a:pt x="508" y="1458"/>
                </a:cubicBezTo>
                <a:cubicBezTo>
                  <a:pt x="516" y="1433"/>
                  <a:pt x="514" y="1407"/>
                  <a:pt x="496" y="1389"/>
                </a:cubicBezTo>
                <a:cubicBezTo>
                  <a:pt x="497" y="1371"/>
                  <a:pt x="495" y="1353"/>
                  <a:pt x="499" y="1335"/>
                </a:cubicBezTo>
                <a:cubicBezTo>
                  <a:pt x="503" y="1317"/>
                  <a:pt x="523" y="1303"/>
                  <a:pt x="535" y="1302"/>
                </a:cubicBezTo>
                <a:cubicBezTo>
                  <a:pt x="616" y="1293"/>
                  <a:pt x="587" y="1298"/>
                  <a:pt x="652" y="1305"/>
                </a:cubicBezTo>
                <a:cubicBezTo>
                  <a:pt x="661" y="1306"/>
                  <a:pt x="679" y="1314"/>
                  <a:pt x="679" y="1314"/>
                </a:cubicBezTo>
                <a:cubicBezTo>
                  <a:pt x="702" y="1306"/>
                  <a:pt x="690" y="1280"/>
                  <a:pt x="715" y="1272"/>
                </a:cubicBezTo>
                <a:cubicBezTo>
                  <a:pt x="721" y="1253"/>
                  <a:pt x="715" y="1232"/>
                  <a:pt x="727" y="1215"/>
                </a:cubicBezTo>
                <a:cubicBezTo>
                  <a:pt x="723" y="1199"/>
                  <a:pt x="716" y="1187"/>
                  <a:pt x="700" y="1182"/>
                </a:cubicBezTo>
                <a:cubicBezTo>
                  <a:pt x="683" y="1156"/>
                  <a:pt x="715" y="1154"/>
                  <a:pt x="733" y="1149"/>
                </a:cubicBezTo>
                <a:cubicBezTo>
                  <a:pt x="749" y="1138"/>
                  <a:pt x="753" y="1120"/>
                  <a:pt x="769" y="1110"/>
                </a:cubicBezTo>
                <a:cubicBezTo>
                  <a:pt x="772" y="1078"/>
                  <a:pt x="768" y="1077"/>
                  <a:pt x="790" y="1062"/>
                </a:cubicBezTo>
                <a:cubicBezTo>
                  <a:pt x="797" y="1051"/>
                  <a:pt x="817" y="1006"/>
                  <a:pt x="826" y="999"/>
                </a:cubicBezTo>
                <a:cubicBezTo>
                  <a:pt x="834" y="993"/>
                  <a:pt x="847" y="980"/>
                  <a:pt x="856" y="978"/>
                </a:cubicBezTo>
                <a:cubicBezTo>
                  <a:pt x="873" y="979"/>
                  <a:pt x="883" y="978"/>
                  <a:pt x="895" y="969"/>
                </a:cubicBezTo>
                <a:cubicBezTo>
                  <a:pt x="899" y="970"/>
                  <a:pt x="916" y="1000"/>
                  <a:pt x="919" y="1002"/>
                </a:cubicBezTo>
                <a:cubicBezTo>
                  <a:pt x="925" y="1007"/>
                  <a:pt x="938" y="1011"/>
                  <a:pt x="946" y="1014"/>
                </a:cubicBezTo>
                <a:cubicBezTo>
                  <a:pt x="950" y="1026"/>
                  <a:pt x="955" y="1031"/>
                  <a:pt x="967" y="1035"/>
                </a:cubicBezTo>
                <a:cubicBezTo>
                  <a:pt x="976" y="1063"/>
                  <a:pt x="997" y="1049"/>
                  <a:pt x="970" y="1047"/>
                </a:cubicBezTo>
                <a:cubicBezTo>
                  <a:pt x="991" y="1033"/>
                  <a:pt x="953" y="1068"/>
                  <a:pt x="976" y="1074"/>
                </a:cubicBezTo>
                <a:cubicBezTo>
                  <a:pt x="970" y="1139"/>
                  <a:pt x="963" y="1078"/>
                  <a:pt x="967" y="1176"/>
                </a:cubicBezTo>
                <a:cubicBezTo>
                  <a:pt x="974" y="1176"/>
                  <a:pt x="1014" y="1162"/>
                  <a:pt x="1027" y="1170"/>
                </a:cubicBezTo>
                <a:cubicBezTo>
                  <a:pt x="1032" y="1186"/>
                  <a:pt x="1035" y="1197"/>
                  <a:pt x="1030" y="1212"/>
                </a:cubicBezTo>
                <a:cubicBezTo>
                  <a:pt x="1026" y="1282"/>
                  <a:pt x="1030" y="1254"/>
                  <a:pt x="1018" y="1290"/>
                </a:cubicBezTo>
                <a:cubicBezTo>
                  <a:pt x="1017" y="1335"/>
                  <a:pt x="1018" y="1380"/>
                  <a:pt x="1015" y="1425"/>
                </a:cubicBezTo>
                <a:cubicBezTo>
                  <a:pt x="1015" y="1431"/>
                  <a:pt x="1009" y="1443"/>
                  <a:pt x="1009" y="1443"/>
                </a:cubicBezTo>
                <a:cubicBezTo>
                  <a:pt x="1007" y="1468"/>
                  <a:pt x="991" y="1520"/>
                  <a:pt x="1015" y="1536"/>
                </a:cubicBezTo>
                <a:cubicBezTo>
                  <a:pt x="1030" y="1558"/>
                  <a:pt x="1030" y="1587"/>
                  <a:pt x="1042" y="1611"/>
                </a:cubicBezTo>
                <a:cubicBezTo>
                  <a:pt x="1049" y="1624"/>
                  <a:pt x="1050" y="1621"/>
                  <a:pt x="1066" y="1626"/>
                </a:cubicBezTo>
                <a:cubicBezTo>
                  <a:pt x="1069" y="1627"/>
                  <a:pt x="1075" y="1629"/>
                  <a:pt x="1075" y="1629"/>
                </a:cubicBezTo>
                <a:cubicBezTo>
                  <a:pt x="1098" y="1626"/>
                  <a:pt x="1098" y="1633"/>
                  <a:pt x="1102" y="1617"/>
                </a:cubicBezTo>
                <a:cubicBezTo>
                  <a:pt x="1103" y="1612"/>
                  <a:pt x="1119" y="1609"/>
                  <a:pt x="1123" y="1605"/>
                </a:cubicBezTo>
                <a:cubicBezTo>
                  <a:pt x="1128" y="1600"/>
                  <a:pt x="1133" y="1593"/>
                  <a:pt x="1141" y="1590"/>
                </a:cubicBezTo>
                <a:cubicBezTo>
                  <a:pt x="1147" y="1588"/>
                  <a:pt x="1159" y="1584"/>
                  <a:pt x="1159" y="1584"/>
                </a:cubicBezTo>
                <a:cubicBezTo>
                  <a:pt x="1173" y="1563"/>
                  <a:pt x="1164" y="1560"/>
                  <a:pt x="1192" y="1551"/>
                </a:cubicBezTo>
                <a:cubicBezTo>
                  <a:pt x="1198" y="1549"/>
                  <a:pt x="1204" y="1547"/>
                  <a:pt x="1210" y="1545"/>
                </a:cubicBezTo>
                <a:cubicBezTo>
                  <a:pt x="1213" y="1544"/>
                  <a:pt x="1219" y="1542"/>
                  <a:pt x="1219" y="1542"/>
                </a:cubicBezTo>
                <a:cubicBezTo>
                  <a:pt x="1240" y="1510"/>
                  <a:pt x="1271" y="1512"/>
                  <a:pt x="1306" y="1509"/>
                </a:cubicBezTo>
                <a:cubicBezTo>
                  <a:pt x="1320" y="1495"/>
                  <a:pt x="1317" y="1473"/>
                  <a:pt x="1336" y="1467"/>
                </a:cubicBezTo>
                <a:cubicBezTo>
                  <a:pt x="1342" y="1461"/>
                  <a:pt x="1351" y="1459"/>
                  <a:pt x="1354" y="1452"/>
                </a:cubicBezTo>
                <a:cubicBezTo>
                  <a:pt x="1358" y="1440"/>
                  <a:pt x="1352" y="1425"/>
                  <a:pt x="1363" y="1416"/>
                </a:cubicBezTo>
                <a:cubicBezTo>
                  <a:pt x="1370" y="1410"/>
                  <a:pt x="1384" y="1407"/>
                  <a:pt x="1393" y="1404"/>
                </a:cubicBezTo>
                <a:cubicBezTo>
                  <a:pt x="1399" y="1402"/>
                  <a:pt x="1411" y="1398"/>
                  <a:pt x="1411" y="1398"/>
                </a:cubicBezTo>
                <a:cubicBezTo>
                  <a:pt x="1423" y="1386"/>
                  <a:pt x="1431" y="1376"/>
                  <a:pt x="1447" y="1371"/>
                </a:cubicBezTo>
                <a:cubicBezTo>
                  <a:pt x="1450" y="1355"/>
                  <a:pt x="1455" y="1356"/>
                  <a:pt x="1468" y="1350"/>
                </a:cubicBezTo>
                <a:cubicBezTo>
                  <a:pt x="1474" y="1347"/>
                  <a:pt x="1486" y="1344"/>
                  <a:pt x="1486" y="1344"/>
                </a:cubicBezTo>
                <a:cubicBezTo>
                  <a:pt x="1518" y="1345"/>
                  <a:pt x="1551" y="1338"/>
                  <a:pt x="1582" y="1347"/>
                </a:cubicBezTo>
                <a:cubicBezTo>
                  <a:pt x="1588" y="1349"/>
                  <a:pt x="1579" y="1387"/>
                  <a:pt x="1564" y="1392"/>
                </a:cubicBezTo>
                <a:cubicBezTo>
                  <a:pt x="1552" y="1429"/>
                  <a:pt x="1599" y="1408"/>
                  <a:pt x="1630" y="1407"/>
                </a:cubicBezTo>
                <a:cubicBezTo>
                  <a:pt x="1641" y="1399"/>
                  <a:pt x="1653" y="1391"/>
                  <a:pt x="1666" y="1386"/>
                </a:cubicBezTo>
                <a:cubicBezTo>
                  <a:pt x="1679" y="1380"/>
                  <a:pt x="1693" y="1379"/>
                  <a:pt x="1705" y="1371"/>
                </a:cubicBezTo>
                <a:cubicBezTo>
                  <a:pt x="1709" y="1356"/>
                  <a:pt x="1712" y="1355"/>
                  <a:pt x="1726" y="1350"/>
                </a:cubicBezTo>
                <a:cubicBezTo>
                  <a:pt x="1762" y="1354"/>
                  <a:pt x="1799" y="1348"/>
                  <a:pt x="1834" y="1356"/>
                </a:cubicBezTo>
                <a:cubicBezTo>
                  <a:pt x="1840" y="1357"/>
                  <a:pt x="1838" y="1368"/>
                  <a:pt x="1840" y="1374"/>
                </a:cubicBezTo>
                <a:cubicBezTo>
                  <a:pt x="1842" y="1380"/>
                  <a:pt x="1852" y="1379"/>
                  <a:pt x="1858" y="1383"/>
                </a:cubicBezTo>
                <a:cubicBezTo>
                  <a:pt x="1868" y="1412"/>
                  <a:pt x="1851" y="1414"/>
                  <a:pt x="1891" y="1410"/>
                </a:cubicBezTo>
                <a:cubicBezTo>
                  <a:pt x="1913" y="1403"/>
                  <a:pt x="1915" y="1387"/>
                  <a:pt x="1924" y="1371"/>
                </a:cubicBezTo>
                <a:cubicBezTo>
                  <a:pt x="1929" y="1362"/>
                  <a:pt x="1938" y="1354"/>
                  <a:pt x="1945" y="1353"/>
                </a:cubicBezTo>
                <a:cubicBezTo>
                  <a:pt x="1941" y="1338"/>
                  <a:pt x="1935" y="1337"/>
                  <a:pt x="1924" y="1326"/>
                </a:cubicBezTo>
                <a:cubicBezTo>
                  <a:pt x="1918" y="1309"/>
                  <a:pt x="1909" y="1294"/>
                  <a:pt x="1894" y="1284"/>
                </a:cubicBezTo>
                <a:cubicBezTo>
                  <a:pt x="1887" y="1274"/>
                  <a:pt x="1880" y="1268"/>
                  <a:pt x="1876" y="1257"/>
                </a:cubicBezTo>
                <a:cubicBezTo>
                  <a:pt x="1879" y="1244"/>
                  <a:pt x="1887" y="1239"/>
                  <a:pt x="1891" y="1227"/>
                </a:cubicBezTo>
                <a:cubicBezTo>
                  <a:pt x="1888" y="1196"/>
                  <a:pt x="1887" y="1184"/>
                  <a:pt x="1867" y="1164"/>
                </a:cubicBezTo>
                <a:cubicBezTo>
                  <a:pt x="1869" y="1135"/>
                  <a:pt x="1879" y="1101"/>
                  <a:pt x="1852" y="1083"/>
                </a:cubicBezTo>
                <a:cubicBezTo>
                  <a:pt x="1842" y="1069"/>
                  <a:pt x="1847" y="1077"/>
                  <a:pt x="1840" y="1056"/>
                </a:cubicBezTo>
                <a:cubicBezTo>
                  <a:pt x="1839" y="1053"/>
                  <a:pt x="1837" y="1047"/>
                  <a:pt x="1837" y="1047"/>
                </a:cubicBezTo>
                <a:cubicBezTo>
                  <a:pt x="1838" y="1030"/>
                  <a:pt x="1836" y="1013"/>
                  <a:pt x="1840" y="996"/>
                </a:cubicBezTo>
                <a:cubicBezTo>
                  <a:pt x="1842" y="989"/>
                  <a:pt x="1852" y="978"/>
                  <a:pt x="1852" y="978"/>
                </a:cubicBezTo>
                <a:cubicBezTo>
                  <a:pt x="1851" y="965"/>
                  <a:pt x="1852" y="952"/>
                  <a:pt x="1849" y="939"/>
                </a:cubicBezTo>
                <a:cubicBezTo>
                  <a:pt x="1848" y="933"/>
                  <a:pt x="1835" y="927"/>
                  <a:pt x="1831" y="924"/>
                </a:cubicBezTo>
                <a:cubicBezTo>
                  <a:pt x="1801" y="899"/>
                  <a:pt x="1756" y="898"/>
                  <a:pt x="1723" y="876"/>
                </a:cubicBezTo>
                <a:cubicBezTo>
                  <a:pt x="1708" y="879"/>
                  <a:pt x="1692" y="876"/>
                  <a:pt x="1678" y="882"/>
                </a:cubicBezTo>
                <a:cubicBezTo>
                  <a:pt x="1674" y="884"/>
                  <a:pt x="1676" y="890"/>
                  <a:pt x="1675" y="894"/>
                </a:cubicBezTo>
                <a:cubicBezTo>
                  <a:pt x="1673" y="900"/>
                  <a:pt x="1671" y="906"/>
                  <a:pt x="1669" y="912"/>
                </a:cubicBezTo>
                <a:cubicBezTo>
                  <a:pt x="1667" y="919"/>
                  <a:pt x="1655" y="916"/>
                  <a:pt x="1648" y="918"/>
                </a:cubicBezTo>
                <a:cubicBezTo>
                  <a:pt x="1638" y="917"/>
                  <a:pt x="1628" y="918"/>
                  <a:pt x="1618" y="915"/>
                </a:cubicBezTo>
                <a:cubicBezTo>
                  <a:pt x="1610" y="912"/>
                  <a:pt x="1591" y="880"/>
                  <a:pt x="1588" y="870"/>
                </a:cubicBezTo>
                <a:cubicBezTo>
                  <a:pt x="1587" y="858"/>
                  <a:pt x="1587" y="846"/>
                  <a:pt x="1585" y="834"/>
                </a:cubicBezTo>
                <a:cubicBezTo>
                  <a:pt x="1583" y="824"/>
                  <a:pt x="1561" y="813"/>
                  <a:pt x="1561" y="813"/>
                </a:cubicBezTo>
                <a:cubicBezTo>
                  <a:pt x="1566" y="785"/>
                  <a:pt x="1591" y="792"/>
                  <a:pt x="1615" y="780"/>
                </a:cubicBezTo>
                <a:cubicBezTo>
                  <a:pt x="1611" y="751"/>
                  <a:pt x="1579" y="732"/>
                  <a:pt x="1558" y="711"/>
                </a:cubicBezTo>
                <a:cubicBezTo>
                  <a:pt x="1539" y="655"/>
                  <a:pt x="1566" y="740"/>
                  <a:pt x="1549" y="597"/>
                </a:cubicBezTo>
                <a:cubicBezTo>
                  <a:pt x="1548" y="585"/>
                  <a:pt x="1516" y="585"/>
                  <a:pt x="1516" y="585"/>
                </a:cubicBezTo>
                <a:cubicBezTo>
                  <a:pt x="1505" y="586"/>
                  <a:pt x="1491" y="583"/>
                  <a:pt x="1483" y="591"/>
                </a:cubicBezTo>
                <a:cubicBezTo>
                  <a:pt x="1460" y="614"/>
                  <a:pt x="1495" y="607"/>
                  <a:pt x="1447" y="612"/>
                </a:cubicBezTo>
                <a:cubicBezTo>
                  <a:pt x="1438" y="639"/>
                  <a:pt x="1378" y="622"/>
                  <a:pt x="1366" y="621"/>
                </a:cubicBezTo>
                <a:cubicBezTo>
                  <a:pt x="1350" y="618"/>
                  <a:pt x="1334" y="614"/>
                  <a:pt x="1318" y="609"/>
                </a:cubicBezTo>
                <a:cubicBezTo>
                  <a:pt x="1301" y="612"/>
                  <a:pt x="1286" y="617"/>
                  <a:pt x="1270" y="621"/>
                </a:cubicBezTo>
                <a:cubicBezTo>
                  <a:pt x="1259" y="632"/>
                  <a:pt x="1249" y="631"/>
                  <a:pt x="1234" y="636"/>
                </a:cubicBezTo>
                <a:cubicBezTo>
                  <a:pt x="1230" y="647"/>
                  <a:pt x="1223" y="652"/>
                  <a:pt x="1219" y="663"/>
                </a:cubicBezTo>
                <a:cubicBezTo>
                  <a:pt x="1218" y="672"/>
                  <a:pt x="1221" y="698"/>
                  <a:pt x="1201" y="681"/>
                </a:cubicBezTo>
                <a:cubicBezTo>
                  <a:pt x="1198" y="678"/>
                  <a:pt x="1201" y="672"/>
                  <a:pt x="1198" y="669"/>
                </a:cubicBezTo>
                <a:cubicBezTo>
                  <a:pt x="1196" y="667"/>
                  <a:pt x="1192" y="667"/>
                  <a:pt x="1189" y="666"/>
                </a:cubicBezTo>
                <a:cubicBezTo>
                  <a:pt x="1178" y="655"/>
                  <a:pt x="1170" y="644"/>
                  <a:pt x="1165" y="630"/>
                </a:cubicBezTo>
                <a:cubicBezTo>
                  <a:pt x="1138" y="634"/>
                  <a:pt x="1144" y="643"/>
                  <a:pt x="1117" y="648"/>
                </a:cubicBezTo>
                <a:cubicBezTo>
                  <a:pt x="1102" y="658"/>
                  <a:pt x="1100" y="657"/>
                  <a:pt x="1081" y="654"/>
                </a:cubicBezTo>
                <a:cubicBezTo>
                  <a:pt x="1071" y="639"/>
                  <a:pt x="1072" y="632"/>
                  <a:pt x="1078" y="615"/>
                </a:cubicBezTo>
                <a:cubicBezTo>
                  <a:pt x="1070" y="567"/>
                  <a:pt x="1087" y="634"/>
                  <a:pt x="1027" y="594"/>
                </a:cubicBezTo>
                <a:cubicBezTo>
                  <a:pt x="1019" y="589"/>
                  <a:pt x="1029" y="576"/>
                  <a:pt x="1030" y="567"/>
                </a:cubicBezTo>
                <a:cubicBezTo>
                  <a:pt x="1029" y="562"/>
                  <a:pt x="1031" y="556"/>
                  <a:pt x="1027" y="552"/>
                </a:cubicBezTo>
                <a:cubicBezTo>
                  <a:pt x="1023" y="548"/>
                  <a:pt x="1009" y="546"/>
                  <a:pt x="1009" y="546"/>
                </a:cubicBezTo>
                <a:cubicBezTo>
                  <a:pt x="965" y="551"/>
                  <a:pt x="992" y="545"/>
                  <a:pt x="970" y="567"/>
                </a:cubicBezTo>
                <a:cubicBezTo>
                  <a:pt x="961" y="576"/>
                  <a:pt x="944" y="572"/>
                  <a:pt x="931" y="573"/>
                </a:cubicBezTo>
                <a:cubicBezTo>
                  <a:pt x="920" y="581"/>
                  <a:pt x="923" y="589"/>
                  <a:pt x="913" y="597"/>
                </a:cubicBezTo>
                <a:cubicBezTo>
                  <a:pt x="900" y="608"/>
                  <a:pt x="841" y="606"/>
                  <a:pt x="841" y="606"/>
                </a:cubicBezTo>
                <a:cubicBezTo>
                  <a:pt x="838" y="607"/>
                  <a:pt x="835" y="610"/>
                  <a:pt x="832" y="609"/>
                </a:cubicBezTo>
                <a:cubicBezTo>
                  <a:pt x="825" y="606"/>
                  <a:pt x="828" y="595"/>
                  <a:pt x="826" y="588"/>
                </a:cubicBezTo>
                <a:cubicBezTo>
                  <a:pt x="823" y="576"/>
                  <a:pt x="818" y="571"/>
                  <a:pt x="808" y="564"/>
                </a:cubicBezTo>
                <a:cubicBezTo>
                  <a:pt x="794" y="544"/>
                  <a:pt x="778" y="540"/>
                  <a:pt x="754" y="555"/>
                </a:cubicBezTo>
                <a:cubicBezTo>
                  <a:pt x="735" y="561"/>
                  <a:pt x="715" y="573"/>
                  <a:pt x="709" y="549"/>
                </a:cubicBezTo>
                <a:cubicBezTo>
                  <a:pt x="651" y="553"/>
                  <a:pt x="681" y="548"/>
                  <a:pt x="652" y="567"/>
                </a:cubicBezTo>
                <a:cubicBezTo>
                  <a:pt x="626" y="564"/>
                  <a:pt x="609" y="555"/>
                  <a:pt x="583" y="552"/>
                </a:cubicBezTo>
                <a:cubicBezTo>
                  <a:pt x="582" y="552"/>
                  <a:pt x="511" y="563"/>
                  <a:pt x="493" y="558"/>
                </a:cubicBezTo>
                <a:cubicBezTo>
                  <a:pt x="479" y="516"/>
                  <a:pt x="494" y="566"/>
                  <a:pt x="484" y="486"/>
                </a:cubicBezTo>
                <a:cubicBezTo>
                  <a:pt x="483" y="480"/>
                  <a:pt x="478" y="468"/>
                  <a:pt x="478" y="468"/>
                </a:cubicBezTo>
                <a:cubicBezTo>
                  <a:pt x="480" y="442"/>
                  <a:pt x="481" y="428"/>
                  <a:pt x="502" y="414"/>
                </a:cubicBezTo>
                <a:cubicBezTo>
                  <a:pt x="515" y="434"/>
                  <a:pt x="502" y="436"/>
                  <a:pt x="532" y="432"/>
                </a:cubicBezTo>
                <a:cubicBezTo>
                  <a:pt x="535" y="431"/>
                  <a:pt x="539" y="432"/>
                  <a:pt x="541" y="429"/>
                </a:cubicBezTo>
                <a:cubicBezTo>
                  <a:pt x="545" y="424"/>
                  <a:pt x="547" y="411"/>
                  <a:pt x="547" y="411"/>
                </a:cubicBezTo>
                <a:cubicBezTo>
                  <a:pt x="542" y="395"/>
                  <a:pt x="528" y="386"/>
                  <a:pt x="541" y="366"/>
                </a:cubicBezTo>
                <a:cubicBezTo>
                  <a:pt x="544" y="361"/>
                  <a:pt x="553" y="362"/>
                  <a:pt x="559" y="360"/>
                </a:cubicBezTo>
                <a:cubicBezTo>
                  <a:pt x="588" y="350"/>
                  <a:pt x="589" y="344"/>
                  <a:pt x="622" y="342"/>
                </a:cubicBezTo>
                <a:cubicBezTo>
                  <a:pt x="629" y="321"/>
                  <a:pt x="637" y="329"/>
                  <a:pt x="652" y="324"/>
                </a:cubicBezTo>
                <a:cubicBezTo>
                  <a:pt x="659" y="325"/>
                  <a:pt x="667" y="324"/>
                  <a:pt x="673" y="327"/>
                </a:cubicBezTo>
                <a:cubicBezTo>
                  <a:pt x="696" y="338"/>
                  <a:pt x="652" y="335"/>
                  <a:pt x="685" y="342"/>
                </a:cubicBezTo>
                <a:cubicBezTo>
                  <a:pt x="697" y="344"/>
                  <a:pt x="709" y="344"/>
                  <a:pt x="721" y="345"/>
                </a:cubicBezTo>
                <a:cubicBezTo>
                  <a:pt x="729" y="369"/>
                  <a:pt x="754" y="363"/>
                  <a:pt x="772" y="375"/>
                </a:cubicBezTo>
                <a:cubicBezTo>
                  <a:pt x="773" y="378"/>
                  <a:pt x="773" y="382"/>
                  <a:pt x="775" y="384"/>
                </a:cubicBezTo>
                <a:cubicBezTo>
                  <a:pt x="777" y="386"/>
                  <a:pt x="782" y="384"/>
                  <a:pt x="784" y="387"/>
                </a:cubicBezTo>
                <a:cubicBezTo>
                  <a:pt x="802" y="412"/>
                  <a:pt x="779" y="401"/>
                  <a:pt x="799" y="408"/>
                </a:cubicBezTo>
                <a:cubicBezTo>
                  <a:pt x="824" y="402"/>
                  <a:pt x="811" y="378"/>
                  <a:pt x="823" y="360"/>
                </a:cubicBezTo>
                <a:cubicBezTo>
                  <a:pt x="827" y="354"/>
                  <a:pt x="835" y="355"/>
                  <a:pt x="841" y="351"/>
                </a:cubicBezTo>
                <a:cubicBezTo>
                  <a:pt x="848" y="340"/>
                  <a:pt x="861" y="334"/>
                  <a:pt x="874" y="330"/>
                </a:cubicBezTo>
                <a:cubicBezTo>
                  <a:pt x="903" y="337"/>
                  <a:pt x="890" y="368"/>
                  <a:pt x="904" y="390"/>
                </a:cubicBezTo>
                <a:cubicBezTo>
                  <a:pt x="899" y="391"/>
                  <a:pt x="892" y="389"/>
                  <a:pt x="889" y="393"/>
                </a:cubicBezTo>
                <a:cubicBezTo>
                  <a:pt x="886" y="397"/>
                  <a:pt x="888" y="405"/>
                  <a:pt x="892" y="408"/>
                </a:cubicBezTo>
                <a:cubicBezTo>
                  <a:pt x="899" y="412"/>
                  <a:pt x="908" y="410"/>
                  <a:pt x="916" y="411"/>
                </a:cubicBezTo>
                <a:cubicBezTo>
                  <a:pt x="913" y="424"/>
                  <a:pt x="905" y="430"/>
                  <a:pt x="919" y="435"/>
                </a:cubicBezTo>
                <a:cubicBezTo>
                  <a:pt x="966" y="430"/>
                  <a:pt x="942" y="427"/>
                  <a:pt x="955" y="387"/>
                </a:cubicBezTo>
                <a:cubicBezTo>
                  <a:pt x="950" y="358"/>
                  <a:pt x="944" y="363"/>
                  <a:pt x="922" y="378"/>
                </a:cubicBezTo>
                <a:cubicBezTo>
                  <a:pt x="905" y="375"/>
                  <a:pt x="907" y="368"/>
                  <a:pt x="892" y="363"/>
                </a:cubicBezTo>
                <a:cubicBezTo>
                  <a:pt x="887" y="347"/>
                  <a:pt x="889" y="332"/>
                  <a:pt x="898" y="318"/>
                </a:cubicBezTo>
                <a:cubicBezTo>
                  <a:pt x="893" y="285"/>
                  <a:pt x="874" y="278"/>
                  <a:pt x="853" y="309"/>
                </a:cubicBezTo>
                <a:cubicBezTo>
                  <a:pt x="840" y="308"/>
                  <a:pt x="826" y="310"/>
                  <a:pt x="814" y="306"/>
                </a:cubicBezTo>
                <a:cubicBezTo>
                  <a:pt x="811" y="305"/>
                  <a:pt x="817" y="300"/>
                  <a:pt x="817" y="297"/>
                </a:cubicBezTo>
                <a:cubicBezTo>
                  <a:pt x="817" y="289"/>
                  <a:pt x="818" y="280"/>
                  <a:pt x="814" y="273"/>
                </a:cubicBezTo>
                <a:cubicBezTo>
                  <a:pt x="806" y="259"/>
                  <a:pt x="780" y="255"/>
                  <a:pt x="766" y="252"/>
                </a:cubicBezTo>
                <a:cubicBezTo>
                  <a:pt x="757" y="239"/>
                  <a:pt x="760" y="226"/>
                  <a:pt x="751" y="213"/>
                </a:cubicBezTo>
                <a:cubicBezTo>
                  <a:pt x="757" y="196"/>
                  <a:pt x="754" y="192"/>
                  <a:pt x="772" y="189"/>
                </a:cubicBezTo>
                <a:cubicBezTo>
                  <a:pt x="784" y="171"/>
                  <a:pt x="790" y="168"/>
                  <a:pt x="814" y="162"/>
                </a:cubicBezTo>
                <a:cubicBezTo>
                  <a:pt x="829" y="152"/>
                  <a:pt x="828" y="132"/>
                  <a:pt x="838" y="117"/>
                </a:cubicBezTo>
                <a:cubicBezTo>
                  <a:pt x="834" y="102"/>
                  <a:pt x="828" y="102"/>
                  <a:pt x="820" y="90"/>
                </a:cubicBezTo>
                <a:cubicBezTo>
                  <a:pt x="836" y="85"/>
                  <a:pt x="826" y="78"/>
                  <a:pt x="817" y="69"/>
                </a:cubicBezTo>
                <a:cubicBezTo>
                  <a:pt x="815" y="63"/>
                  <a:pt x="813" y="57"/>
                  <a:pt x="811" y="51"/>
                </a:cubicBezTo>
                <a:cubicBezTo>
                  <a:pt x="809" y="44"/>
                  <a:pt x="793" y="39"/>
                  <a:pt x="793" y="39"/>
                </a:cubicBezTo>
                <a:cubicBezTo>
                  <a:pt x="787" y="22"/>
                  <a:pt x="781" y="6"/>
                  <a:pt x="763" y="0"/>
                </a:cubicBezTo>
                <a:cubicBezTo>
                  <a:pt x="749" y="21"/>
                  <a:pt x="749" y="25"/>
                  <a:pt x="754" y="6"/>
                </a:cubicBezTo>
                <a:close/>
              </a:path>
            </a:pathLst>
          </a:custGeom>
          <a:solidFill>
            <a:srgbClr val="D0D0D4">
              <a:alpha val="50000"/>
            </a:srgbClr>
          </a:solidFill>
          <a:ln w="3175" cmpd="sng">
            <a:noFill/>
            <a:round/>
            <a:headEnd/>
            <a:tailEnd/>
          </a:ln>
          <a:effectLst>
            <a:outerShdw blurRad="76200" dir="13500000" sy="23000" kx="1200000" algn="br" rotWithShape="0">
              <a:prstClr val="black">
                <a:alpha val="20000"/>
              </a:prstClr>
            </a:outerShdw>
          </a:effectLst>
        </p:spPr>
        <p:txBody>
          <a:bodyPr lIns="91420" tIns="45710" rIns="91420" bIns="45710"/>
          <a:lstStyle/>
          <a:p>
            <a:pPr defTabSz="914175">
              <a:defRPr/>
            </a:pPr>
            <a:endParaRPr lang="ru-RU" sz="1800">
              <a:solidFill>
                <a:prstClr val="black"/>
              </a:solidFill>
            </a:endParaRPr>
          </a:p>
        </p:txBody>
      </p:sp>
      <p:pic>
        <p:nvPicPr>
          <p:cNvPr id="14" name="Picture 2" descr="D:\ИСЛОХОТ\2013\DATA\Tajikistan\Coat_of_arms_of_Tajikistan_.svg.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625"/>
                    </a14:imgEffect>
                  </a14:imgLayer>
                </a14:imgProps>
              </a:ext>
              <a:ext uri="{28A0092B-C50C-407E-A947-70E740481C1C}">
                <a14:useLocalDpi xmlns:a14="http://schemas.microsoft.com/office/drawing/2010/main" val="0"/>
              </a:ext>
            </a:extLst>
          </a:blip>
          <a:srcRect/>
          <a:stretch>
            <a:fillRect/>
          </a:stretch>
        </p:blipFill>
        <p:spPr bwMode="auto">
          <a:xfrm>
            <a:off x="107506" y="221481"/>
            <a:ext cx="936104" cy="611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ИСЛОХОТ\2013\DATA\Tajikistan\Танцующий флаг.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802957" y="240094"/>
            <a:ext cx="1334280" cy="61105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91381" y="1167605"/>
            <a:ext cx="7975409" cy="3508633"/>
          </a:xfrm>
          <a:prstGeom prst="rect">
            <a:avLst/>
          </a:prstGeom>
        </p:spPr>
        <p:style>
          <a:lnRef idx="0">
            <a:scrgbClr r="0" g="0" b="0"/>
          </a:lnRef>
          <a:fillRef idx="1001">
            <a:schemeClr val="dk2"/>
          </a:fillRef>
          <a:effectRef idx="0">
            <a:scrgbClr r="0" g="0" b="0"/>
          </a:effectRef>
          <a:fontRef idx="major"/>
        </p:style>
        <p:txBody>
          <a:bodyPr wrap="square" lIns="91420" tIns="45710" rIns="91420" bIns="45710" rtlCol="0">
            <a:spAutoFit/>
          </a:bodyPr>
          <a:lstStyle/>
          <a:p>
            <a:pPr algn="just" defTabSz="914175"/>
            <a:endParaRPr lang="ru-RU" sz="2700" b="1" u="sng" dirty="0">
              <a:solidFill>
                <a:prstClr val="black"/>
              </a:solidFill>
              <a:latin typeface="Times New Roman Tj" panose="02020603050405020304" pitchFamily="18" charset="-52"/>
            </a:endParaRPr>
          </a:p>
          <a:p>
            <a:pPr algn="just" defTabSz="914175"/>
            <a:r>
              <a:rPr lang="ru-RU" sz="2800" b="1" u="sng" dirty="0">
                <a:solidFill>
                  <a:prstClr val="white"/>
                </a:solidFill>
                <a:latin typeface="Times New Roman Tj" panose="02020603050405020304" pitchFamily="18" charset="-52"/>
              </a:rPr>
              <a:t>ШДБХ</a:t>
            </a:r>
            <a:r>
              <a:rPr lang="ru-RU" sz="2800" dirty="0">
                <a:solidFill>
                  <a:prstClr val="white"/>
                </a:solidFill>
                <a:latin typeface="Times New Roman Tj" panose="02020603050405020304" pitchFamily="18" charset="-52"/>
              </a:rPr>
              <a:t> </a:t>
            </a:r>
            <a:r>
              <a:rPr lang="ru-RU" sz="2800" b="1" dirty="0">
                <a:solidFill>
                  <a:prstClr val="white"/>
                </a:solidFill>
                <a:latin typeface="Times New Roman Tj" panose="02020603050405020304" pitchFamily="18" charset="-52"/>
              </a:rPr>
              <a:t>чист?</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Ҳамкории</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шарикони</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давлатӣ</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ва</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хусусӣ</a:t>
            </a:r>
            <a:r>
              <a:rPr lang="ru-RU" sz="2800" dirty="0">
                <a:solidFill>
                  <a:prstClr val="white"/>
                </a:solidFill>
                <a:latin typeface="Times New Roman Tj" panose="02020603050405020304" pitchFamily="18" charset="-52"/>
              </a:rPr>
              <a:t> дар </a:t>
            </a:r>
            <a:r>
              <a:rPr lang="ru-RU" sz="2800" dirty="0" err="1">
                <a:solidFill>
                  <a:prstClr val="white"/>
                </a:solidFill>
                <a:latin typeface="Times New Roman Tj" panose="02020603050405020304" pitchFamily="18" charset="-52"/>
              </a:rPr>
              <a:t>татбиқи</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лоиҳаҳои</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соҳаи</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инфрасохтор</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ва</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хизматрасонии</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иҷтимоӣ</a:t>
            </a:r>
            <a:r>
              <a:rPr lang="ru-RU" sz="2800" dirty="0">
                <a:solidFill>
                  <a:prstClr val="white"/>
                </a:solidFill>
                <a:latin typeface="Times New Roman Tj" panose="02020603050405020304" pitchFamily="18" charset="-52"/>
              </a:rPr>
              <a:t> дар </a:t>
            </a:r>
            <a:r>
              <a:rPr lang="ru-RU" sz="2800" dirty="0" err="1">
                <a:solidFill>
                  <a:prstClr val="white"/>
                </a:solidFill>
                <a:latin typeface="Times New Roman Tj" panose="02020603050405020304" pitchFamily="18" charset="-52"/>
              </a:rPr>
              <a:t>мӯҳлати</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муқаррарнамудаи</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созишномаи</a:t>
            </a:r>
            <a:r>
              <a:rPr lang="ru-RU" sz="2800" dirty="0">
                <a:solidFill>
                  <a:prstClr val="white"/>
                </a:solidFill>
                <a:latin typeface="Times New Roman Tj" panose="02020603050405020304" pitchFamily="18" charset="-52"/>
              </a:rPr>
              <a:t> </a:t>
            </a:r>
            <a:r>
              <a:rPr lang="ru-RU" sz="2800" b="1" dirty="0">
                <a:solidFill>
                  <a:prstClr val="white"/>
                </a:solidFill>
                <a:latin typeface="Times New Roman Tj" panose="02020603050405020304" pitchFamily="18" charset="-52"/>
              </a:rPr>
              <a:t>ШДБХ</a:t>
            </a:r>
            <a:r>
              <a:rPr lang="ru-RU" sz="2800" dirty="0">
                <a:solidFill>
                  <a:prstClr val="white"/>
                </a:solidFill>
                <a:latin typeface="Times New Roman Tj" panose="02020603050405020304" pitchFamily="18" charset="-52"/>
              </a:rPr>
              <a:t> </a:t>
            </a:r>
            <a:r>
              <a:rPr lang="ru-RU" sz="2800" dirty="0" err="1">
                <a:solidFill>
                  <a:prstClr val="white"/>
                </a:solidFill>
                <a:latin typeface="Times New Roman Tj" panose="02020603050405020304" pitchFamily="18" charset="-52"/>
              </a:rPr>
              <a:t>мебошад</a:t>
            </a:r>
            <a:r>
              <a:rPr lang="ru-RU" sz="2800" dirty="0">
                <a:solidFill>
                  <a:prstClr val="white"/>
                </a:solidFill>
                <a:latin typeface="Times New Roman Tj" panose="02020603050405020304" pitchFamily="18" charset="-52"/>
              </a:rPr>
              <a:t>.</a:t>
            </a:r>
          </a:p>
          <a:p>
            <a:pPr defTabSz="914175"/>
            <a:endParaRPr lang="ru-RU" sz="2800" dirty="0">
              <a:solidFill>
                <a:prstClr val="black"/>
              </a:solidFill>
              <a:latin typeface="Times New Roman Tj" panose="02020603050405020304" pitchFamily="18" charset="-52"/>
            </a:endParaRPr>
          </a:p>
          <a:p>
            <a:pPr defTabSz="914175"/>
            <a:endParaRPr lang="ru-RU" sz="2700" dirty="0">
              <a:solidFill>
                <a:prstClr val="black"/>
              </a:solidFill>
              <a:latin typeface="Times New Roman Tj" panose="02020603050405020304" pitchFamily="18" charset="-52"/>
              <a:cs typeface="Times New Roman" pitchFamily="18" charset="0"/>
            </a:endParaRPr>
          </a:p>
        </p:txBody>
      </p:sp>
    </p:spTree>
    <p:extLst>
      <p:ext uri="{BB962C8B-B14F-4D97-AF65-F5344CB8AC3E}">
        <p14:creationId xmlns:p14="http://schemas.microsoft.com/office/powerpoint/2010/main" val="1549344500"/>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43450"/>
            <a:ext cx="9144000"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6" name="Picture 5" descr="gerb_left.jpg"/>
          <p:cNvPicPr>
            <a:picLocks noChangeAspect="1"/>
          </p:cNvPicPr>
          <p:nvPr/>
        </p:nvPicPr>
        <p:blipFill>
          <a:blip r:embed="rId2" cstate="print"/>
          <a:stretch>
            <a:fillRect/>
          </a:stretch>
        </p:blipFill>
        <p:spPr>
          <a:xfrm>
            <a:off x="0" y="114300"/>
            <a:ext cx="1752600" cy="571500"/>
          </a:xfrm>
          <a:prstGeom prst="rect">
            <a:avLst/>
          </a:prstGeom>
        </p:spPr>
      </p:pic>
      <p:sp>
        <p:nvSpPr>
          <p:cNvPr id="7" name="TextBox 6"/>
          <p:cNvSpPr txBox="1"/>
          <p:nvPr/>
        </p:nvSpPr>
        <p:spPr>
          <a:xfrm>
            <a:off x="1432560" y="261417"/>
            <a:ext cx="7479792"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400" b="1" dirty="0">
                <a:solidFill>
                  <a:prstClr val="black"/>
                </a:solidFill>
                <a:effectLst>
                  <a:outerShdw blurRad="38100" dist="38100" dir="2700000" algn="tl">
                    <a:srgbClr val="000000">
                      <a:alpha val="43137"/>
                    </a:srgbClr>
                  </a:outerShdw>
                </a:effectLst>
                <a:latin typeface="Times New Roman Tj" pitchFamily="18" charset="-52"/>
                <a:cs typeface="Calibri" pitchFamily="34" charset="0"/>
              </a:rPr>
              <a:t>ХУСУСИЯТҲОИ АСОСИИ ЛОИҲАҲОИ ХУДИДОРАКУНИИ МАҲАЛЛӢ БО ШДБХ</a:t>
            </a:r>
            <a:endParaRPr lang="ru-RU" sz="2400" dirty="0">
              <a:solidFill>
                <a:prstClr val="black"/>
              </a:solidFill>
              <a:effectLst>
                <a:outerShdw blurRad="38100" dist="38100" dir="2700000" algn="tl">
                  <a:srgbClr val="000000">
                    <a:alpha val="43137"/>
                  </a:srgbClr>
                </a:outerShdw>
              </a:effectLst>
              <a:latin typeface="Times New Roman Tj" pitchFamily="18" charset="-52"/>
              <a:cs typeface="Calibri" pitchFamily="34" charset="0"/>
            </a:endParaRPr>
          </a:p>
          <a:p>
            <a:pPr algn="ctr" defTabSz="914175"/>
            <a:endParaRPr lang="en-US" sz="2400" b="1" dirty="0">
              <a:solidFill>
                <a:srgbClr val="993300"/>
              </a:solidFill>
            </a:endParaRPr>
          </a:p>
        </p:txBody>
      </p:sp>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1" name="Номер слайда 10"/>
          <p:cNvSpPr>
            <a:spLocks noGrp="1"/>
          </p:cNvSpPr>
          <p:nvPr>
            <p:ph type="sldNum" sz="quarter" idx="12"/>
          </p:nvPr>
        </p:nvSpPr>
        <p:spPr/>
        <p:txBody>
          <a:bodyPr/>
          <a:lstStyle/>
          <a:p>
            <a:fld id="{69488D2D-2EE1-4AC8-91E4-4219E0C0BE7A}" type="slidenum">
              <a:rPr lang="en-US" sz="1600">
                <a:solidFill>
                  <a:prstClr val="black">
                    <a:tint val="75000"/>
                  </a:prstClr>
                </a:solidFill>
              </a:rPr>
              <a:pPr/>
              <a:t>8</a:t>
            </a:fld>
            <a:endParaRPr lang="en-US" sz="1600" dirty="0">
              <a:solidFill>
                <a:prstClr val="black">
                  <a:tint val="75000"/>
                </a:prstClr>
              </a:solidFill>
            </a:endParaRPr>
          </a:p>
        </p:txBody>
      </p:sp>
      <p:graphicFrame>
        <p:nvGraphicFramePr>
          <p:cNvPr id="15" name="Схема 14"/>
          <p:cNvGraphicFramePr/>
          <p:nvPr>
            <p:extLst>
              <p:ext uri="{D42A27DB-BD31-4B8C-83A1-F6EECF244321}">
                <p14:modId xmlns:p14="http://schemas.microsoft.com/office/powerpoint/2010/main" val="2356220598"/>
              </p:ext>
            </p:extLst>
          </p:nvPr>
        </p:nvGraphicFramePr>
        <p:xfrm>
          <a:off x="0" y="1332738"/>
          <a:ext cx="9036496" cy="3810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504630"/>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43450"/>
            <a:ext cx="9144000" cy="400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pic>
        <p:nvPicPr>
          <p:cNvPr id="6" name="Picture 5" descr="gerb_left.jpg"/>
          <p:cNvPicPr>
            <a:picLocks noChangeAspect="1"/>
          </p:cNvPicPr>
          <p:nvPr/>
        </p:nvPicPr>
        <p:blipFill>
          <a:blip r:embed="rId2" cstate="print"/>
          <a:stretch>
            <a:fillRect/>
          </a:stretch>
        </p:blipFill>
        <p:spPr>
          <a:xfrm>
            <a:off x="0" y="114300"/>
            <a:ext cx="1752600" cy="571500"/>
          </a:xfrm>
          <a:prstGeom prst="rect">
            <a:avLst/>
          </a:prstGeom>
        </p:spPr>
      </p:pic>
      <p:sp>
        <p:nvSpPr>
          <p:cNvPr id="7" name="TextBox 6"/>
          <p:cNvSpPr txBox="1"/>
          <p:nvPr/>
        </p:nvSpPr>
        <p:spPr>
          <a:xfrm>
            <a:off x="1798332" y="169217"/>
            <a:ext cx="5695529"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20" tIns="45710" rIns="91420" bIns="45710" rtlCol="0">
            <a:spAutoFit/>
          </a:bodyPr>
          <a:lstStyle/>
          <a:p>
            <a:pPr algn="ctr" defTabSz="914175"/>
            <a:r>
              <a:rPr lang="ru-RU" sz="2400" b="1" dirty="0">
                <a:solidFill>
                  <a:prstClr val="black"/>
                </a:solidFill>
              </a:rPr>
              <a:t>МАҚСАДИ ШДБХ</a:t>
            </a:r>
          </a:p>
          <a:p>
            <a:pPr algn="ctr" defTabSz="914175"/>
            <a:endParaRPr lang="en-US" sz="2400" b="1" dirty="0">
              <a:solidFill>
                <a:prstClr val="black"/>
              </a:solidFill>
            </a:endParaRPr>
          </a:p>
        </p:txBody>
      </p:sp>
      <p:sp>
        <p:nvSpPr>
          <p:cNvPr id="8" name="Rectangle 7"/>
          <p:cNvSpPr/>
          <p:nvPr/>
        </p:nvSpPr>
        <p:spPr>
          <a:xfrm>
            <a:off x="0" y="0"/>
            <a:ext cx="9144000" cy="114300"/>
          </a:xfrm>
          <a:prstGeom prst="rect">
            <a:avLst/>
          </a:prstGeom>
          <a:solidFill>
            <a:srgbClr val="6AA2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US" sz="1800" dirty="0">
              <a:solidFill>
                <a:prstClr val="white"/>
              </a:solidFill>
            </a:endParaRPr>
          </a:p>
        </p:txBody>
      </p:sp>
      <p:sp>
        <p:nvSpPr>
          <p:cNvPr id="11" name="Номер слайда 10"/>
          <p:cNvSpPr>
            <a:spLocks noGrp="1"/>
          </p:cNvSpPr>
          <p:nvPr>
            <p:ph type="sldNum" sz="quarter" idx="12"/>
          </p:nvPr>
        </p:nvSpPr>
        <p:spPr/>
        <p:txBody>
          <a:bodyPr/>
          <a:lstStyle/>
          <a:p>
            <a:fld id="{69488D2D-2EE1-4AC8-91E4-4219E0C0BE7A}" type="slidenum">
              <a:rPr lang="en-US" sz="1600">
                <a:solidFill>
                  <a:prstClr val="black">
                    <a:tint val="75000"/>
                  </a:prstClr>
                </a:solidFill>
              </a:rPr>
              <a:pPr/>
              <a:t>9</a:t>
            </a:fld>
            <a:endParaRPr lang="en-US" sz="1600" dirty="0">
              <a:solidFill>
                <a:prstClr val="black">
                  <a:tint val="75000"/>
                </a:prstClr>
              </a:solidFill>
            </a:endParaRPr>
          </a:p>
        </p:txBody>
      </p:sp>
      <p:graphicFrame>
        <p:nvGraphicFramePr>
          <p:cNvPr id="2" name="Схема 1"/>
          <p:cNvGraphicFramePr/>
          <p:nvPr>
            <p:extLst>
              <p:ext uri="{D42A27DB-BD31-4B8C-83A1-F6EECF244321}">
                <p14:modId xmlns:p14="http://schemas.microsoft.com/office/powerpoint/2010/main" val="4145575985"/>
              </p:ext>
            </p:extLst>
          </p:nvPr>
        </p:nvGraphicFramePr>
        <p:xfrm>
          <a:off x="67056" y="914400"/>
          <a:ext cx="9009888" cy="376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D:\ИСЛОХОТ\2013\DATA\Tajikistan\Танцующий флаг.jp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3825"/>
                    </a14:imgEffect>
                  </a14:imgLayer>
                </a14:imgProps>
              </a:ext>
              <a:ext uri="{28A0092B-C50C-407E-A947-70E740481C1C}">
                <a14:useLocalDpi xmlns:a14="http://schemas.microsoft.com/office/drawing/2010/main" val="0"/>
              </a:ext>
            </a:extLst>
          </a:blip>
          <a:srcRect/>
          <a:stretch>
            <a:fillRect/>
          </a:stretch>
        </p:blipFill>
        <p:spPr bwMode="auto">
          <a:xfrm>
            <a:off x="7668344" y="113459"/>
            <a:ext cx="1334280" cy="6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84568"/>
      </p:ext>
    </p:extLst>
  </p:cSld>
  <p:clrMapOvr>
    <a:masterClrMapping/>
  </p:clrMapOvr>
  <p:transition>
    <p:wipe dir="d"/>
  </p:transition>
</p:sld>
</file>

<file path=ppt/tags/tag1.xml><?xml version="1.0" encoding="utf-8"?>
<p:tagLst xmlns:a="http://schemas.openxmlformats.org/drawingml/2006/main" xmlns:r="http://schemas.openxmlformats.org/officeDocument/2006/relationships" xmlns:p="http://schemas.openxmlformats.org/presentationml/2006/main">
  <p:tag name="JPM_TEXT_SIZE" val="10"/>
</p:tagLst>
</file>

<file path=ppt/tags/tag10.xml><?xml version="1.0" encoding="utf-8"?>
<p:tagLst xmlns:a="http://schemas.openxmlformats.org/drawingml/2006/main" xmlns:r="http://schemas.openxmlformats.org/officeDocument/2006/relationships" xmlns:p="http://schemas.openxmlformats.org/presentationml/2006/main">
  <p:tag name="JPM_TEXT_SIZE" val="10"/>
</p:tagLst>
</file>

<file path=ppt/tags/tag11.xml><?xml version="1.0" encoding="utf-8"?>
<p:tagLst xmlns:a="http://schemas.openxmlformats.org/drawingml/2006/main" xmlns:r="http://schemas.openxmlformats.org/officeDocument/2006/relationships" xmlns:p="http://schemas.openxmlformats.org/presentationml/2006/main">
  <p:tag name="JPM_TEXT_SIZE" val="10"/>
</p:tagLst>
</file>

<file path=ppt/tags/tag2.xml><?xml version="1.0" encoding="utf-8"?>
<p:tagLst xmlns:a="http://schemas.openxmlformats.org/drawingml/2006/main" xmlns:r="http://schemas.openxmlformats.org/officeDocument/2006/relationships" xmlns:p="http://schemas.openxmlformats.org/presentationml/2006/main">
  <p:tag name="JPM_TEXT_SIZE" val="10"/>
</p:tagLst>
</file>

<file path=ppt/tags/tag3.xml><?xml version="1.0" encoding="utf-8"?>
<p:tagLst xmlns:a="http://schemas.openxmlformats.org/drawingml/2006/main" xmlns:r="http://schemas.openxmlformats.org/officeDocument/2006/relationships" xmlns:p="http://schemas.openxmlformats.org/presentationml/2006/main">
  <p:tag name="JPM_TEXT_SIZE" val="10"/>
</p:tagLst>
</file>

<file path=ppt/tags/tag4.xml><?xml version="1.0" encoding="utf-8"?>
<p:tagLst xmlns:a="http://schemas.openxmlformats.org/drawingml/2006/main" xmlns:r="http://schemas.openxmlformats.org/officeDocument/2006/relationships" xmlns:p="http://schemas.openxmlformats.org/presentationml/2006/main">
  <p:tag name="JPM_TEXT_SIZE" val="10"/>
</p:tagLst>
</file>

<file path=ppt/tags/tag5.xml><?xml version="1.0" encoding="utf-8"?>
<p:tagLst xmlns:a="http://schemas.openxmlformats.org/drawingml/2006/main" xmlns:r="http://schemas.openxmlformats.org/officeDocument/2006/relationships" xmlns:p="http://schemas.openxmlformats.org/presentationml/2006/main">
  <p:tag name="JPM_TEXT_SIZE" val="10"/>
</p:tagLst>
</file>

<file path=ppt/tags/tag6.xml><?xml version="1.0" encoding="utf-8"?>
<p:tagLst xmlns:a="http://schemas.openxmlformats.org/drawingml/2006/main" xmlns:r="http://schemas.openxmlformats.org/officeDocument/2006/relationships" xmlns:p="http://schemas.openxmlformats.org/presentationml/2006/main">
  <p:tag name="JPM_TEXT_SIZE" val="10"/>
</p:tagLst>
</file>

<file path=ppt/tags/tag7.xml><?xml version="1.0" encoding="utf-8"?>
<p:tagLst xmlns:a="http://schemas.openxmlformats.org/drawingml/2006/main" xmlns:r="http://schemas.openxmlformats.org/officeDocument/2006/relationships" xmlns:p="http://schemas.openxmlformats.org/presentationml/2006/main">
  <p:tag name="JPM_TEXT_SIZE" val="10"/>
</p:tagLst>
</file>

<file path=ppt/tags/tag8.xml><?xml version="1.0" encoding="utf-8"?>
<p:tagLst xmlns:a="http://schemas.openxmlformats.org/drawingml/2006/main" xmlns:r="http://schemas.openxmlformats.org/officeDocument/2006/relationships" xmlns:p="http://schemas.openxmlformats.org/presentationml/2006/main">
  <p:tag name="JPM_TEXT_SIZE" val="10"/>
</p:tagLst>
</file>

<file path=ppt/tags/tag9.xml><?xml version="1.0" encoding="utf-8"?>
<p:tagLst xmlns:a="http://schemas.openxmlformats.org/drawingml/2006/main" xmlns:r="http://schemas.openxmlformats.org/officeDocument/2006/relationships" xmlns:p="http://schemas.openxmlformats.org/presentationml/2006/main">
  <p:tag name="JPM_TEXT_SIZE" val="10"/>
</p:tagLst>
</file>

<file path=ppt/theme/theme1.xml><?xml version="1.0" encoding="utf-8"?>
<a:theme xmlns:a="http://schemas.openxmlformats.org/drawingml/2006/main" name="pp">
  <a:themeElements>
    <a:clrScheme name="Colored">
      <a:dk1>
        <a:sysClr val="windowText" lastClr="000000"/>
      </a:dk1>
      <a:lt1>
        <a:sysClr val="window" lastClr="FFFFFF"/>
      </a:lt1>
      <a:dk2>
        <a:srgbClr val="122C4D"/>
      </a:dk2>
      <a:lt2>
        <a:srgbClr val="FFFCFF"/>
      </a:lt2>
      <a:accent1>
        <a:srgbClr val="46556A"/>
      </a:accent1>
      <a:accent2>
        <a:srgbClr val="1487B1"/>
      </a:accent2>
      <a:accent3>
        <a:srgbClr val="44BE9B"/>
      </a:accent3>
      <a:accent4>
        <a:srgbClr val="9CB833"/>
      </a:accent4>
      <a:accent5>
        <a:srgbClr val="F98634"/>
      </a:accent5>
      <a:accent6>
        <a:srgbClr val="D44024"/>
      </a:accent6>
      <a:hlink>
        <a:srgbClr val="0000FF"/>
      </a:hlink>
      <a:folHlink>
        <a:srgbClr val="800080"/>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mpd="sng">
          <a:solidFill>
            <a:schemeClr val="accent1">
              <a:lumMod val="75000"/>
            </a:schemeClr>
          </a:solidFill>
          <a:prstDash val="sysDash"/>
          <a:headEnd type="none"/>
          <a:tailEnd type="oval"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 id="{6A64088D-5DB8-45DD-8830-4EB28A121A85}" vid="{DD9FA71E-D031-4B3F-9ADD-D4BFEF8ABD10}"/>
    </a:ext>
  </a:extLst>
</a:theme>
</file>

<file path=ppt/theme/theme10.xml><?xml version="1.0" encoding="utf-8"?>
<a:theme xmlns:a="http://schemas.openxmlformats.org/drawingml/2006/main" name="3_Тема Office">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M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M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1_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1_Тема Office">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Тема Office">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emplate>
  <TotalTime>11476</TotalTime>
  <Words>5658</Words>
  <Application>Microsoft Office PowerPoint</Application>
  <PresentationFormat>Экран (16:9)</PresentationFormat>
  <Paragraphs>863</Paragraphs>
  <Slides>69</Slides>
  <Notes>5</Notes>
  <HiddenSlides>0</HiddenSlides>
  <MMClips>0</MMClips>
  <ScaleCrop>false</ScaleCrop>
  <HeadingPairs>
    <vt:vector size="8" baseType="variant">
      <vt:variant>
        <vt:lpstr>Использованные шрифты</vt:lpstr>
      </vt:variant>
      <vt:variant>
        <vt:i4>22</vt:i4>
      </vt:variant>
      <vt:variant>
        <vt:lpstr>Тема</vt:lpstr>
      </vt:variant>
      <vt:variant>
        <vt:i4>10</vt:i4>
      </vt:variant>
      <vt:variant>
        <vt:lpstr>Внедренные серверы OLE</vt:lpstr>
      </vt:variant>
      <vt:variant>
        <vt:i4>1</vt:i4>
      </vt:variant>
      <vt:variant>
        <vt:lpstr>Заголовки слайдов</vt:lpstr>
      </vt:variant>
      <vt:variant>
        <vt:i4>69</vt:i4>
      </vt:variant>
    </vt:vector>
  </HeadingPairs>
  <TitlesOfParts>
    <vt:vector size="102" baseType="lpstr">
      <vt:lpstr>Academy Tj</vt:lpstr>
      <vt:lpstr>Arial</vt:lpstr>
      <vt:lpstr>Arial Narrow</vt:lpstr>
      <vt:lpstr>Arial Tj</vt:lpstr>
      <vt:lpstr>Calibri</vt:lpstr>
      <vt:lpstr>Calibri Light</vt:lpstr>
      <vt:lpstr>Cambria</vt:lpstr>
      <vt:lpstr>Courier New</vt:lpstr>
      <vt:lpstr>Helvetica</vt:lpstr>
      <vt:lpstr>Lato Regular</vt:lpstr>
      <vt:lpstr>Lemon/Milk</vt:lpstr>
      <vt:lpstr>Lucida Sans Unicode</vt:lpstr>
      <vt:lpstr>Myriad Pro</vt:lpstr>
      <vt:lpstr>Palatino Linotype</vt:lpstr>
      <vt:lpstr>Roboto Condensed</vt:lpstr>
      <vt:lpstr>Symbol</vt:lpstr>
      <vt:lpstr>Times New Roman</vt:lpstr>
      <vt:lpstr>Times New Roman Tj</vt:lpstr>
      <vt:lpstr>Trebuchet MS</vt:lpstr>
      <vt:lpstr>Wingdings</vt:lpstr>
      <vt:lpstr>Wingdings 3</vt:lpstr>
      <vt:lpstr>YanusCTT</vt:lpstr>
      <vt:lpstr>pp</vt:lpstr>
      <vt:lpstr>AMM</vt:lpstr>
      <vt:lpstr>1_AMM</vt:lpstr>
      <vt:lpstr>2_AMM</vt:lpstr>
      <vt:lpstr>Тема Office</vt:lpstr>
      <vt:lpstr>Аспект</vt:lpstr>
      <vt:lpstr>1_Аспект</vt:lpstr>
      <vt:lpstr>1_Тема Office</vt:lpstr>
      <vt:lpstr>2_Тема Office</vt:lpstr>
      <vt:lpstr>3_Тема Office</vt:lpstr>
      <vt:lpstr>Microsoft Excel Chart</vt:lpstr>
      <vt:lpstr>Презентация PowerPoint</vt:lpstr>
      <vt:lpstr> Баланд бардоштани сатњ ва сифати зиндагии ањолї, њифзи иљтимоии табаќањои камбизоат ва расонидани кумаки њамаљониба ба онњо ба зиммаи давлат аст. Аммо давлат бидуни њамкорї бо нињодњои љомеаи шањрвандї ва бахши хусусї, яъне соњибкорон, тољирон ва раисони хољињои дењќонии фермерї, ки ба эњсонкорї, иќдомњои хайриявї даст мезананд ва ин холигии иќтисодиро пурра мекунанд.  Зеро, ќисми асосии буљети давлат ба пурќувват ва устувор кардани сохторњои амниятї, мудофиавї ва танзими сариваќтии тартиботи љамъиятї харљу сарф мегардад. </vt:lpstr>
      <vt:lpstr>Худидоракунии маҳаллӣ</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КОР ДАР ГРУҲҲОИ ХУРД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Доира давомнокии ҳамкорӣ                               (жизненный цикл партнерства)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КОР ДАР ГУРУҲҲОИ  ХУРД РУШДИ ХУДИДОРАКУНИИ МАҲАЛӢ ДАР ҲАМКОРИ БО БАХШИ ХУСУСӢ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Доираи бад/ максимум кардани нишондихандахои кутохмуддати рушди иктисоди</vt:lpstr>
      <vt:lpstr>Давраи нек / Кӯшиш барои сифати дарозмуддати рушди иқтисодӣ</vt:lpstr>
      <vt:lpstr> Модели SD (sustainable development): фарогир* ва рушди  сабз</vt:lpstr>
      <vt:lpstr>Модели муттаҳидсозии 3 андоза SD</vt:lpstr>
      <vt:lpstr> «Ду сегонаи рушди устувор», ки барои таҳияи механизмҳои татбиқи сиёсати сармоягузорӣ ва ё ин ки ҳамкори бо бахши хусусӣ, аҳамияти калидӣ доранд»</vt:lpstr>
      <vt:lpstr> Дар бораи индикаторҳои максадноки барномаҳои давлатӣ  </vt:lpstr>
      <vt:lpstr>Истифодаи технологияи SMART барои интихоби индикаторҳои мақсадноки барномаи давлатӣ</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Ҳисоби харољотњо барои ташкили Агрошаҳрњо (барои 50 оила) </vt:lpstr>
      <vt:lpstr>Презентация PowerPoint</vt:lpstr>
      <vt:lpstr>Презентация PowerPoint</vt:lpstr>
      <vt:lpstr>Презентация PowerPoint</vt:lpstr>
      <vt:lpstr>Презентация PowerPoint</vt:lpstr>
      <vt:lpstr>Презентация PowerPoint</vt:lpstr>
      <vt:lpstr>Дастовардҳо дар давраи татбиқи  БМР 2016-2020</vt:lpstr>
      <vt:lpstr>МАЌСАДИ НИЊОИИ БАРНОМА –  БАЛАНД БАРДОШТАНИ САТЊИ НЕКЎАЊВОЛИИ МАРДУМ: </vt:lpstr>
      <vt:lpstr>МАБЛАҒГУЗОРИИ БМР 2021-2025</vt:lpstr>
      <vt:lpstr>Презентация PowerPoint</vt:lpstr>
      <vt:lpstr>ТАШАККУР БАРОИ ДИҚҚАТ!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Mansur</dc:creator>
  <cp:lastModifiedBy>Adelia Moldonazarova</cp:lastModifiedBy>
  <cp:revision>685</cp:revision>
  <dcterms:created xsi:type="dcterms:W3CDTF">2017-05-18T10:05:46Z</dcterms:created>
  <dcterms:modified xsi:type="dcterms:W3CDTF">2023-12-13T09:23:33Z</dcterms:modified>
</cp:coreProperties>
</file>