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28DE71-1BA8-4558-9E95-F89C70425E99}" type="doc">
      <dgm:prSet loTypeId="urn:microsoft.com/office/officeart/2009/3/layout/SnapshotPicture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353CB94-3386-40D8-BD11-844101E25FDF}">
      <dgm:prSet phldrT="[Текст]"/>
      <dgm:spPr/>
      <dgm:t>
        <a:bodyPr/>
        <a:lstStyle/>
        <a:p>
          <a:endParaRPr lang="ru-RU" dirty="0"/>
        </a:p>
      </dgm:t>
    </dgm:pt>
    <dgm:pt modelId="{AB961D21-EE61-4F2B-ADC4-CF11496C0B44}" type="parTrans" cxnId="{3534947D-7F92-44A2-958D-44EEEED8D2F9}">
      <dgm:prSet/>
      <dgm:spPr/>
      <dgm:t>
        <a:bodyPr/>
        <a:lstStyle/>
        <a:p>
          <a:endParaRPr lang="ru-RU"/>
        </a:p>
      </dgm:t>
    </dgm:pt>
    <dgm:pt modelId="{6D27F4DD-8F72-4CBF-AAE6-E43D37BA323C}" type="sibTrans" cxnId="{3534947D-7F92-44A2-958D-44EEEED8D2F9}">
      <dgm:prSet/>
      <dgm:spPr/>
      <dgm:t>
        <a:bodyPr/>
        <a:lstStyle/>
        <a:p>
          <a:endParaRPr lang="ru-RU"/>
        </a:p>
      </dgm:t>
    </dgm:pt>
    <dgm:pt modelId="{A9DD7BC7-0B44-4B3F-8062-A022C1633535}">
      <dgm:prSet phldrT="[Текст]"/>
      <dgm:spPr/>
      <dgm:t>
        <a:bodyPr/>
        <a:lstStyle/>
        <a:p>
          <a:r>
            <a:rPr lang="ru-RU" dirty="0"/>
            <a:t>Ищите первоисточник или подтверждение информации из нескольких независимых источников</a:t>
          </a:r>
        </a:p>
      </dgm:t>
    </dgm:pt>
    <dgm:pt modelId="{3E60FF6E-0A29-4442-B860-7D94512B709B}" type="parTrans" cxnId="{EEDF813C-78E7-4190-8586-0650102EB6FD}">
      <dgm:prSet/>
      <dgm:spPr/>
      <dgm:t>
        <a:bodyPr/>
        <a:lstStyle/>
        <a:p>
          <a:endParaRPr lang="ru-RU"/>
        </a:p>
      </dgm:t>
    </dgm:pt>
    <dgm:pt modelId="{081DA553-5332-4241-A96C-4857B6B7C04A}" type="sibTrans" cxnId="{EEDF813C-78E7-4190-8586-0650102EB6FD}">
      <dgm:prSet/>
      <dgm:spPr/>
      <dgm:t>
        <a:bodyPr/>
        <a:lstStyle/>
        <a:p>
          <a:endParaRPr lang="ru-RU"/>
        </a:p>
      </dgm:t>
    </dgm:pt>
    <dgm:pt modelId="{F4BCF384-0F7E-4C60-9447-2C759C8844BF}" type="pres">
      <dgm:prSet presAssocID="{5328DE71-1BA8-4558-9E95-F89C70425E99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6897DAC4-E3B9-488D-A4F4-B59CD9AF4A64}" type="pres">
      <dgm:prSet presAssocID="{B353CB94-3386-40D8-BD11-844101E25FDF}" presName="composite" presStyleCnt="0"/>
      <dgm:spPr/>
    </dgm:pt>
    <dgm:pt modelId="{43FF09B1-C0C6-4BC4-A4D4-003545B53DE1}" type="pres">
      <dgm:prSet presAssocID="{B353CB94-3386-40D8-BD11-844101E25FDF}" presName="ParentAccentShape" presStyleLbl="trBgShp" presStyleIdx="0" presStyleCnt="2"/>
      <dgm:spPr/>
    </dgm:pt>
    <dgm:pt modelId="{55A946F4-1017-4F05-9C9D-E5850D9FC9F0}" type="pres">
      <dgm:prSet presAssocID="{B353CB94-3386-40D8-BD11-844101E25FDF}" presName="ParentText" presStyleLbl="revTx" presStyleIdx="0" presStyleCnt="2" custLinFactNeighborX="14849" custLinFactNeighborY="2674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18B856-2BEA-401E-9B15-468596C315EE}" type="pres">
      <dgm:prSet presAssocID="{B353CB94-3386-40D8-BD11-844101E25FDF}" presName="ChildText" presStyleLbl="revTx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8F44F37D-0E2C-4701-8745-6080E9C723AC}" type="pres">
      <dgm:prSet presAssocID="{B353CB94-3386-40D8-BD11-844101E25FDF}" presName="ChildAccentShape" presStyleLbl="trBgShp" presStyleIdx="1" presStyleCnt="2"/>
      <dgm:spPr/>
    </dgm:pt>
    <dgm:pt modelId="{03E187D1-60BF-479B-AF49-484C0012A464}" type="pres">
      <dgm:prSet presAssocID="{B353CB94-3386-40D8-BD11-844101E25FDF}" presName="Image" presStyleLbl="alignImgPlace1" presStyleIdx="0" presStyleCnt="1" custLinFactNeighborX="473" custLinFactNeighborY="-309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</dgm:pt>
  </dgm:ptLst>
  <dgm:cxnLst>
    <dgm:cxn modelId="{3534947D-7F92-44A2-958D-44EEEED8D2F9}" srcId="{5328DE71-1BA8-4558-9E95-F89C70425E99}" destId="{B353CB94-3386-40D8-BD11-844101E25FDF}" srcOrd="0" destOrd="0" parTransId="{AB961D21-EE61-4F2B-ADC4-CF11496C0B44}" sibTransId="{6D27F4DD-8F72-4CBF-AAE6-E43D37BA323C}"/>
    <dgm:cxn modelId="{EEDF813C-78E7-4190-8586-0650102EB6FD}" srcId="{B353CB94-3386-40D8-BD11-844101E25FDF}" destId="{A9DD7BC7-0B44-4B3F-8062-A022C1633535}" srcOrd="0" destOrd="0" parTransId="{3E60FF6E-0A29-4442-B860-7D94512B709B}" sibTransId="{081DA553-5332-4241-A96C-4857B6B7C04A}"/>
    <dgm:cxn modelId="{AFE7D215-5A59-4BB4-852A-F9C1D9DAC03B}" type="presOf" srcId="{5328DE71-1BA8-4558-9E95-F89C70425E99}" destId="{F4BCF384-0F7E-4C60-9447-2C759C8844BF}" srcOrd="0" destOrd="0" presId="urn:microsoft.com/office/officeart/2009/3/layout/SnapshotPictureList"/>
    <dgm:cxn modelId="{B9A4ABEC-7A01-46ED-BC46-38F4C1ADEA5B}" type="presOf" srcId="{B353CB94-3386-40D8-BD11-844101E25FDF}" destId="{55A946F4-1017-4F05-9C9D-E5850D9FC9F0}" srcOrd="0" destOrd="0" presId="urn:microsoft.com/office/officeart/2009/3/layout/SnapshotPictureList"/>
    <dgm:cxn modelId="{9E04EC1C-A237-4F02-BC2E-FAED3D886880}" type="presOf" srcId="{A9DD7BC7-0B44-4B3F-8062-A022C1633535}" destId="{FC18B856-2BEA-401E-9B15-468596C315EE}" srcOrd="0" destOrd="0" presId="urn:microsoft.com/office/officeart/2009/3/layout/SnapshotPictureList"/>
    <dgm:cxn modelId="{241CACAB-A4D2-4648-9837-B4B7D4C925DD}" type="presParOf" srcId="{F4BCF384-0F7E-4C60-9447-2C759C8844BF}" destId="{6897DAC4-E3B9-488D-A4F4-B59CD9AF4A64}" srcOrd="0" destOrd="0" presId="urn:microsoft.com/office/officeart/2009/3/layout/SnapshotPictureList"/>
    <dgm:cxn modelId="{296F415A-F34B-4791-9225-8CCFF26849D6}" type="presParOf" srcId="{6897DAC4-E3B9-488D-A4F4-B59CD9AF4A64}" destId="{43FF09B1-C0C6-4BC4-A4D4-003545B53DE1}" srcOrd="0" destOrd="0" presId="urn:microsoft.com/office/officeart/2009/3/layout/SnapshotPictureList"/>
    <dgm:cxn modelId="{5585B683-B383-4D8B-9237-05B154CEEFB5}" type="presParOf" srcId="{6897DAC4-E3B9-488D-A4F4-B59CD9AF4A64}" destId="{55A946F4-1017-4F05-9C9D-E5850D9FC9F0}" srcOrd="1" destOrd="0" presId="urn:microsoft.com/office/officeart/2009/3/layout/SnapshotPictureList"/>
    <dgm:cxn modelId="{7222955F-9CD9-4544-A669-CCE9BFF78FAC}" type="presParOf" srcId="{6897DAC4-E3B9-488D-A4F4-B59CD9AF4A64}" destId="{FC18B856-2BEA-401E-9B15-468596C315EE}" srcOrd="2" destOrd="0" presId="urn:microsoft.com/office/officeart/2009/3/layout/SnapshotPictureList"/>
    <dgm:cxn modelId="{E35FCBBD-0CFD-4E06-8960-5359AE63FD29}" type="presParOf" srcId="{6897DAC4-E3B9-488D-A4F4-B59CD9AF4A64}" destId="{8F44F37D-0E2C-4701-8745-6080E9C723AC}" srcOrd="3" destOrd="0" presId="urn:microsoft.com/office/officeart/2009/3/layout/SnapshotPictureList"/>
    <dgm:cxn modelId="{1E82C712-778E-496C-9F02-12994F0BA90D}" type="presParOf" srcId="{6897DAC4-E3B9-488D-A4F4-B59CD9AF4A64}" destId="{03E187D1-60BF-479B-AF49-484C0012A464}" srcOrd="4" destOrd="0" presId="urn:microsoft.com/office/officeart/2009/3/layout/Snapshot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6B95E5-BFB2-4505-A469-F5D612252959}" type="doc">
      <dgm:prSet loTypeId="urn:microsoft.com/office/officeart/2009/3/layout/SnapshotPicture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1EAF02-B2DA-4A60-870C-A8020CC40291}">
      <dgm:prSet phldrT="[Текст]"/>
      <dgm:spPr/>
      <dgm:t>
        <a:bodyPr/>
        <a:lstStyle/>
        <a:p>
          <a:r>
            <a:rPr lang="ru-RU" b="0" i="0" dirty="0"/>
            <a:t>Спросите противоположную сторону</a:t>
          </a:r>
          <a:endParaRPr lang="ru-RU" dirty="0"/>
        </a:p>
      </dgm:t>
    </dgm:pt>
    <dgm:pt modelId="{F7F4A6C2-3D4D-429B-AF9E-D3C6AB13B50C}" type="parTrans" cxnId="{87986723-A043-4E1B-9DDD-51145EB5B0DF}">
      <dgm:prSet/>
      <dgm:spPr/>
      <dgm:t>
        <a:bodyPr/>
        <a:lstStyle/>
        <a:p>
          <a:endParaRPr lang="ru-RU"/>
        </a:p>
      </dgm:t>
    </dgm:pt>
    <dgm:pt modelId="{E262BA05-9C53-424D-9877-758374C900CD}" type="sibTrans" cxnId="{87986723-A043-4E1B-9DDD-51145EB5B0DF}">
      <dgm:prSet/>
      <dgm:spPr/>
      <dgm:t>
        <a:bodyPr/>
        <a:lstStyle/>
        <a:p>
          <a:endParaRPr lang="ru-RU"/>
        </a:p>
      </dgm:t>
    </dgm:pt>
    <dgm:pt modelId="{B905D841-AD70-41E9-937D-3A4CC7869535}">
      <dgm:prSet phldrT="[Текст]" phldr="1"/>
      <dgm:spPr/>
      <dgm:t>
        <a:bodyPr/>
        <a:lstStyle/>
        <a:p>
          <a:endParaRPr lang="ru-RU" dirty="0"/>
        </a:p>
      </dgm:t>
    </dgm:pt>
    <dgm:pt modelId="{26E00DC6-0B18-494A-BCB0-46042340BB70}" type="sibTrans" cxnId="{8158A02B-1247-4B2C-AD5C-E0FADF6AD1F5}">
      <dgm:prSet/>
      <dgm:spPr/>
      <dgm:t>
        <a:bodyPr/>
        <a:lstStyle/>
        <a:p>
          <a:endParaRPr lang="ru-RU"/>
        </a:p>
      </dgm:t>
    </dgm:pt>
    <dgm:pt modelId="{6B9813DD-236F-4D89-A670-FA988D48F85C}" type="parTrans" cxnId="{8158A02B-1247-4B2C-AD5C-E0FADF6AD1F5}">
      <dgm:prSet/>
      <dgm:spPr/>
      <dgm:t>
        <a:bodyPr/>
        <a:lstStyle/>
        <a:p>
          <a:endParaRPr lang="ru-RU"/>
        </a:p>
      </dgm:t>
    </dgm:pt>
    <dgm:pt modelId="{E203153A-FDA6-4357-8DA7-093AB50FFEE3}" type="pres">
      <dgm:prSet presAssocID="{1B6B95E5-BFB2-4505-A469-F5D612252959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D571AFD-5709-4A36-8724-A13852FF5F0A}" type="pres">
      <dgm:prSet presAssocID="{B905D841-AD70-41E9-937D-3A4CC7869535}" presName="composite" presStyleCnt="0"/>
      <dgm:spPr/>
    </dgm:pt>
    <dgm:pt modelId="{654F2C44-DBA1-4D60-B910-E673C2BC1CB8}" type="pres">
      <dgm:prSet presAssocID="{B905D841-AD70-41E9-937D-3A4CC7869535}" presName="ParentAccentShape" presStyleLbl="trBgShp" presStyleIdx="0" presStyleCnt="2"/>
      <dgm:spPr/>
    </dgm:pt>
    <dgm:pt modelId="{17D81953-D09E-4BAD-97A6-013E7A6BA9E4}" type="pres">
      <dgm:prSet presAssocID="{B905D841-AD70-41E9-937D-3A4CC7869535}" presName="ParentText" presStyleLbl="revTx" presStyleIdx="0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25DF81-6106-4977-A2AA-FC373B3BD89F}" type="pres">
      <dgm:prSet presAssocID="{B905D841-AD70-41E9-937D-3A4CC7869535}" presName="ChildText" presStyleLbl="revTx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98BB5179-A57B-4C8B-8C83-0DA46B24D3E7}" type="pres">
      <dgm:prSet presAssocID="{B905D841-AD70-41E9-937D-3A4CC7869535}" presName="ChildAccentShape" presStyleLbl="trBgShp" presStyleIdx="1" presStyleCnt="2"/>
      <dgm:spPr/>
    </dgm:pt>
    <dgm:pt modelId="{680C9011-2EE2-449B-824C-CCBF7D50FE95}" type="pres">
      <dgm:prSet presAssocID="{B905D841-AD70-41E9-937D-3A4CC7869535}" presName="Image" presStyleLbl="align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6000" b="-26000"/>
          </a:stretch>
        </a:blipFill>
      </dgm:spPr>
      <dgm:t>
        <a:bodyPr/>
        <a:lstStyle/>
        <a:p>
          <a:endParaRPr lang="ru-RU"/>
        </a:p>
      </dgm:t>
    </dgm:pt>
  </dgm:ptLst>
  <dgm:cxnLst>
    <dgm:cxn modelId="{8158A02B-1247-4B2C-AD5C-E0FADF6AD1F5}" srcId="{1B6B95E5-BFB2-4505-A469-F5D612252959}" destId="{B905D841-AD70-41E9-937D-3A4CC7869535}" srcOrd="0" destOrd="0" parTransId="{6B9813DD-236F-4D89-A670-FA988D48F85C}" sibTransId="{26E00DC6-0B18-494A-BCB0-46042340BB70}"/>
    <dgm:cxn modelId="{28A2B252-5E80-4B3C-B9FB-181243043405}" type="presOf" srcId="{B905D841-AD70-41E9-937D-3A4CC7869535}" destId="{17D81953-D09E-4BAD-97A6-013E7A6BA9E4}" srcOrd="0" destOrd="0" presId="urn:microsoft.com/office/officeart/2009/3/layout/SnapshotPictureList"/>
    <dgm:cxn modelId="{87986723-A043-4E1B-9DDD-51145EB5B0DF}" srcId="{B905D841-AD70-41E9-937D-3A4CC7869535}" destId="{EA1EAF02-B2DA-4A60-870C-A8020CC40291}" srcOrd="0" destOrd="0" parTransId="{F7F4A6C2-3D4D-429B-AF9E-D3C6AB13B50C}" sibTransId="{E262BA05-9C53-424D-9877-758374C900CD}"/>
    <dgm:cxn modelId="{B4347A19-FFCC-4797-B6F2-395ECDDA100D}" type="presOf" srcId="{EA1EAF02-B2DA-4A60-870C-A8020CC40291}" destId="{2F25DF81-6106-4977-A2AA-FC373B3BD89F}" srcOrd="0" destOrd="0" presId="urn:microsoft.com/office/officeart/2009/3/layout/SnapshotPictureList"/>
    <dgm:cxn modelId="{BDBCEDBB-D052-4E38-BBA9-48946B279C7D}" type="presOf" srcId="{1B6B95E5-BFB2-4505-A469-F5D612252959}" destId="{E203153A-FDA6-4357-8DA7-093AB50FFEE3}" srcOrd="0" destOrd="0" presId="urn:microsoft.com/office/officeart/2009/3/layout/SnapshotPictureList"/>
    <dgm:cxn modelId="{D59B5C3E-FD35-488D-9D3A-84742682FFCC}" type="presParOf" srcId="{E203153A-FDA6-4357-8DA7-093AB50FFEE3}" destId="{DD571AFD-5709-4A36-8724-A13852FF5F0A}" srcOrd="0" destOrd="0" presId="urn:microsoft.com/office/officeart/2009/3/layout/SnapshotPictureList"/>
    <dgm:cxn modelId="{49C8FC94-EDC1-4F28-B3B4-3F0F5A7CBFB6}" type="presParOf" srcId="{DD571AFD-5709-4A36-8724-A13852FF5F0A}" destId="{654F2C44-DBA1-4D60-B910-E673C2BC1CB8}" srcOrd="0" destOrd="0" presId="urn:microsoft.com/office/officeart/2009/3/layout/SnapshotPictureList"/>
    <dgm:cxn modelId="{EA58E80F-9E25-4B7A-AC92-F09CDE0CD947}" type="presParOf" srcId="{DD571AFD-5709-4A36-8724-A13852FF5F0A}" destId="{17D81953-D09E-4BAD-97A6-013E7A6BA9E4}" srcOrd="1" destOrd="0" presId="urn:microsoft.com/office/officeart/2009/3/layout/SnapshotPictureList"/>
    <dgm:cxn modelId="{05FEEA74-2974-4AB7-ABC1-EFC742339E8A}" type="presParOf" srcId="{DD571AFD-5709-4A36-8724-A13852FF5F0A}" destId="{2F25DF81-6106-4977-A2AA-FC373B3BD89F}" srcOrd="2" destOrd="0" presId="urn:microsoft.com/office/officeart/2009/3/layout/SnapshotPictureList"/>
    <dgm:cxn modelId="{B0CF67D6-FD5F-453C-931C-97899326ED6A}" type="presParOf" srcId="{DD571AFD-5709-4A36-8724-A13852FF5F0A}" destId="{98BB5179-A57B-4C8B-8C83-0DA46B24D3E7}" srcOrd="3" destOrd="0" presId="urn:microsoft.com/office/officeart/2009/3/layout/SnapshotPictureList"/>
    <dgm:cxn modelId="{5FF87B0B-EDA7-4DFA-89C9-BDF14AA1B2DC}" type="presParOf" srcId="{DD571AFD-5709-4A36-8724-A13852FF5F0A}" destId="{680C9011-2EE2-449B-824C-CCBF7D50FE95}" srcOrd="4" destOrd="0" presId="urn:microsoft.com/office/officeart/2009/3/layout/Snapshot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44F37D-0E2C-4701-8745-6080E9C723AC}">
      <dsp:nvSpPr>
        <dsp:cNvPr id="0" name=""/>
        <dsp:cNvSpPr/>
      </dsp:nvSpPr>
      <dsp:spPr>
        <a:xfrm>
          <a:off x="8033735" y="599378"/>
          <a:ext cx="195864" cy="3625034"/>
        </a:xfrm>
        <a:prstGeom prst="rect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FF09B1-C0C6-4BC4-A4D4-003545B53DE1}">
      <dsp:nvSpPr>
        <dsp:cNvPr id="0" name=""/>
        <dsp:cNvSpPr/>
      </dsp:nvSpPr>
      <dsp:spPr>
        <a:xfrm>
          <a:off x="195864" y="599378"/>
          <a:ext cx="5094122" cy="3625034"/>
        </a:xfrm>
        <a:prstGeom prst="frame">
          <a:avLst>
            <a:gd name="adj1" fmla="val 5450"/>
          </a:avLst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E187D1-60BF-479B-AF49-484C0012A464}">
      <dsp:nvSpPr>
        <dsp:cNvPr id="0" name=""/>
        <dsp:cNvSpPr/>
      </dsp:nvSpPr>
      <dsp:spPr>
        <a:xfrm>
          <a:off x="23168" y="154428"/>
          <a:ext cx="4898257" cy="342896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A946F4-1017-4F05-9C9D-E5850D9FC9F0}">
      <dsp:nvSpPr>
        <dsp:cNvPr id="0" name=""/>
        <dsp:cNvSpPr/>
      </dsp:nvSpPr>
      <dsp:spPr>
        <a:xfrm>
          <a:off x="1092790" y="3710303"/>
          <a:ext cx="4699101" cy="430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040" tIns="72390" rIns="19304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>
        <a:off x="1092790" y="3710303"/>
        <a:ext cx="4699101" cy="430295"/>
      </dsp:txXfrm>
    </dsp:sp>
    <dsp:sp modelId="{FC18B856-2BEA-401E-9B15-468596C315EE}">
      <dsp:nvSpPr>
        <dsp:cNvPr id="0" name=""/>
        <dsp:cNvSpPr/>
      </dsp:nvSpPr>
      <dsp:spPr>
        <a:xfrm>
          <a:off x="5497372" y="599378"/>
          <a:ext cx="2328976" cy="36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/>
            <a:t>Ищите первоисточник или подтверждение информации из нескольких независимых источников</a:t>
          </a:r>
        </a:p>
      </dsp:txBody>
      <dsp:txXfrm>
        <a:off x="5497372" y="599378"/>
        <a:ext cx="2328976" cy="36250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BB5179-A57B-4C8B-8C83-0DA46B24D3E7}">
      <dsp:nvSpPr>
        <dsp:cNvPr id="0" name=""/>
        <dsp:cNvSpPr/>
      </dsp:nvSpPr>
      <dsp:spPr>
        <a:xfrm>
          <a:off x="8033735" y="599378"/>
          <a:ext cx="195864" cy="3625034"/>
        </a:xfrm>
        <a:prstGeom prst="rect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4F2C44-DBA1-4D60-B910-E673C2BC1CB8}">
      <dsp:nvSpPr>
        <dsp:cNvPr id="0" name=""/>
        <dsp:cNvSpPr/>
      </dsp:nvSpPr>
      <dsp:spPr>
        <a:xfrm>
          <a:off x="195864" y="599378"/>
          <a:ext cx="5094122" cy="3625034"/>
        </a:xfrm>
        <a:prstGeom prst="frame">
          <a:avLst>
            <a:gd name="adj1" fmla="val 5450"/>
          </a:avLst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0C9011-2EE2-449B-824C-CCBF7D50FE95}">
      <dsp:nvSpPr>
        <dsp:cNvPr id="0" name=""/>
        <dsp:cNvSpPr/>
      </dsp:nvSpPr>
      <dsp:spPr>
        <a:xfrm>
          <a:off x="0" y="165023"/>
          <a:ext cx="4898257" cy="342896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6000" b="-2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D81953-D09E-4BAD-97A6-013E7A6BA9E4}">
      <dsp:nvSpPr>
        <dsp:cNvPr id="0" name=""/>
        <dsp:cNvSpPr/>
      </dsp:nvSpPr>
      <dsp:spPr>
        <a:xfrm>
          <a:off x="395020" y="3595207"/>
          <a:ext cx="4699101" cy="430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040" tIns="72390" rIns="19304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>
        <a:off x="395020" y="3595207"/>
        <a:ext cx="4699101" cy="430295"/>
      </dsp:txXfrm>
    </dsp:sp>
    <dsp:sp modelId="{2F25DF81-6106-4977-A2AA-FC373B3BD89F}">
      <dsp:nvSpPr>
        <dsp:cNvPr id="0" name=""/>
        <dsp:cNvSpPr/>
      </dsp:nvSpPr>
      <dsp:spPr>
        <a:xfrm>
          <a:off x="5497372" y="599378"/>
          <a:ext cx="2328976" cy="36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i="0" kern="1200" dirty="0"/>
            <a:t>Спросите противоположную сторону</a:t>
          </a:r>
          <a:endParaRPr lang="ru-RU" sz="2100" kern="1200" dirty="0"/>
        </a:p>
      </dsp:txBody>
      <dsp:txXfrm>
        <a:off x="5497372" y="599378"/>
        <a:ext cx="2328976" cy="3625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napshotPictureList">
  <dgm:title val=""/>
  <dgm:desc val=""/>
  <dgm:catLst>
    <dgm:cat type="picture" pri="3000"/>
    <dgm:cat type="pictureconvert" pri="3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snake">
      <dgm:param type="grDir" val="tL"/>
      <dgm:param type="flowDir" val="col"/>
    </dgm:alg>
    <dgm:shape xmlns:r="http://schemas.openxmlformats.org/officeDocument/2006/relationships" r:blip="">
      <dgm:adjLst/>
    </dgm:shape>
    <dgm:constrLst>
      <dgm:constr type="primFontSz" for="des" forName="ChildText" refType="primFontSz" refFor="des" refForName="ParentText" op="lte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2.0273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ParentAccentShape" refType="w" fact="0.0238"/>
              <dgm:constr type="t" for="ch" forName="ParentAccentShape" refType="h" fact="0.107"/>
              <dgm:constr type="w" for="ch" forName="ParentAccentShape" refType="w" fact="0.619"/>
              <dgm:constr type="h" for="ch" forName="ParentAccentShape" refType="h" fact="0.893"/>
              <dgm:constr type="l" for="ch" forName="ParentText" refType="w" fact="0.048"/>
              <dgm:constr type="t" for="ch" forName="ParentText" refType="h" fact="0.845"/>
              <dgm:constr type="w" for="ch" forName="ParentText" refType="w" fact="0.571"/>
              <dgm:constr type="h" for="ch" forName="ParentText" refType="h" fact="0.106"/>
              <dgm:constr type="l" for="ch" forName="ChildText" refType="w" fact="0.668"/>
              <dgm:constr type="t" for="ch" forName="ChildText" refType="h" fact="0.107"/>
              <dgm:constr type="w" for="ch" forName="ChildText" refType="w" fact="0.283"/>
              <dgm:constr type="h" for="ch" forName="ChildText" refType="h" fact="0.893"/>
              <dgm:constr type="l" for="ch" forName="ChildAccentShape" refType="w" fact="0.9762"/>
              <dgm:constr type="t" for="ch" forName="ChildAccentShape" refType="h" fact="0.107"/>
              <dgm:constr type="w" for="ch" forName="ChildAccentShape" refType="w" fact="0.0238"/>
              <dgm:constr type="h" for="ch" forName="ChildAccentShape" refType="h" fact="0.893"/>
              <dgm:constr type="l" for="ch" forName="Image" refType="w" fact="0"/>
              <dgm:constr type="t" for="ch" forName="Image" refType="h" fact="0"/>
              <dgm:constr type="w" for="ch" forName="Image" refType="w" fact="0.5952"/>
              <dgm:constr type="h" for="ch" forName="Image" refType="h" fact="0.8447"/>
            </dgm:constrLst>
          </dgm:if>
          <dgm:else name="Name3">
            <dgm:constrLst>
              <dgm:constr type="l" for="ch" forName="ParentAccentShape" refType="w" fact="0.3572"/>
              <dgm:constr type="t" for="ch" forName="ParentAccentShape" refType="h" fact="0.107"/>
              <dgm:constr type="w" for="ch" forName="ParentAccentShape" refType="w" fact="0.619"/>
              <dgm:constr type="h" for="ch" forName="ParentAccentShape" refType="h" fact="0.893"/>
              <dgm:constr type="l" for="ch" forName="ParentText" refType="w" fact="0.381"/>
              <dgm:constr type="t" for="ch" forName="ParentText" refType="h" fact="0.845"/>
              <dgm:constr type="w" for="ch" forName="ParentText" refType="w" fact="0.571"/>
              <dgm:constr type="h" for="ch" forName="ParentText" refType="h" fact="0.106"/>
              <dgm:constr type="l" for="ch" forName="ChildText" refType="w" fact="0.049"/>
              <dgm:constr type="t" for="ch" forName="ChildText" refType="h" fact="0.107"/>
              <dgm:constr type="w" for="ch" forName="ChildText" refType="w" fact="0.283"/>
              <dgm:constr type="h" for="ch" forName="ChildText" refType="h" fact="0.893"/>
              <dgm:constr type="l" for="ch" forName="ChildAccentShape" refType="w" fact="0"/>
              <dgm:constr type="t" for="ch" forName="ChildAccentShape" refType="h" fact="0.107"/>
              <dgm:constr type="w" for="ch" forName="ChildAccentShape" refType="w" fact="0.0238"/>
              <dgm:constr type="h" for="ch" forName="ChildAccentShape" refType="h" fact="0.893"/>
              <dgm:constr type="l" for="ch" forName="Image" refType="w" fact="0.4048"/>
              <dgm:constr type="t" for="ch" forName="Image" refType="h" fact="0"/>
              <dgm:constr type="w" for="ch" forName="Image" refType="w" fact="0.5952"/>
              <dgm:constr type="h" for="ch" forName="Image" refType="h" fact="0.8447"/>
            </dgm:constrLst>
          </dgm:else>
        </dgm:choose>
        <dgm:layoutNode name="ParentAccentShape" styleLbl="trBgShp">
          <dgm:alg type="sp"/>
          <dgm:shape xmlns:r="http://schemas.openxmlformats.org/officeDocument/2006/relationships" type="frame" r:blip="" zOrderOff="-10">
            <dgm:adjLst>
              <dgm:adj idx="1" val="0.0545"/>
            </dgm:adjLst>
          </dgm:shape>
          <dgm:presOf/>
        </dgm:layoutNode>
        <dgm:layoutNode name="ParentText" styleLbl="revTx">
          <dgm:varLst>
            <dgm:chMax val="1"/>
            <dgm:chPref val="1"/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 zOrderOff="10">
            <dgm:adjLst/>
          </dgm:shape>
          <dgm:presOf axis="self" ptType="node"/>
          <dgm:constrLst>
            <dgm:constr type="lMarg" refType="primFontSz" fact="0.8"/>
            <dgm:constr type="rMarg" refType="primFontSz" fact="0.8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" styleLbl="revTx">
          <dgm:varLst>
            <dgm:chMax val="0"/>
            <dgm:chPref val="0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zOrderOff="10">
            <dgm:adjLst/>
          </dgm:shape>
          <dgm:choose name="Name4">
            <dgm:if name="Name5" axis="ch" ptType="node" func="cnt" op="gte" val="1">
              <dgm:presOf axis="des" ptType="node"/>
            </dgm:if>
            <dgm:else name="Name6">
              <dgm:presOf/>
            </dgm:else>
          </dgm:choose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  <dgm:layoutNode name="ChildAccentShape" styleLbl="trBgShp">
          <dgm:alg type="sp"/>
          <dgm:choose name="Name7">
            <dgm:if name="Name8" axis="ch" ptType="node" func="cnt" op="gte" val="1">
              <dgm:shape xmlns:r="http://schemas.openxmlformats.org/officeDocument/2006/relationships" type="rect" r:blip="" zOrderOff="-10">
                <dgm:adjLst/>
              </dgm:shape>
            </dgm:if>
            <dgm:else name="Name9">
              <dgm:shape xmlns:r="http://schemas.openxmlformats.org/officeDocument/2006/relationships" type="rect" r:blip="" hideGeom="1">
                <dgm:adjLst/>
              </dgm:shape>
            </dgm:else>
          </dgm:choose>
          <dgm:presOf/>
        </dgm:layoutNode>
        <dgm:layoutNode name="Image" styleLbl="align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napshotPictureList">
  <dgm:title val=""/>
  <dgm:desc val=""/>
  <dgm:catLst>
    <dgm:cat type="picture" pri="3000"/>
    <dgm:cat type="pictureconvert" pri="3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snake">
      <dgm:param type="grDir" val="tL"/>
      <dgm:param type="flowDir" val="col"/>
    </dgm:alg>
    <dgm:shape xmlns:r="http://schemas.openxmlformats.org/officeDocument/2006/relationships" r:blip="">
      <dgm:adjLst/>
    </dgm:shape>
    <dgm:constrLst>
      <dgm:constr type="primFontSz" for="des" forName="ChildText" refType="primFontSz" refFor="des" refForName="ParentText" op="lte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2.0273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ParentAccentShape" refType="w" fact="0.0238"/>
              <dgm:constr type="t" for="ch" forName="ParentAccentShape" refType="h" fact="0.107"/>
              <dgm:constr type="w" for="ch" forName="ParentAccentShape" refType="w" fact="0.619"/>
              <dgm:constr type="h" for="ch" forName="ParentAccentShape" refType="h" fact="0.893"/>
              <dgm:constr type="l" for="ch" forName="ParentText" refType="w" fact="0.048"/>
              <dgm:constr type="t" for="ch" forName="ParentText" refType="h" fact="0.845"/>
              <dgm:constr type="w" for="ch" forName="ParentText" refType="w" fact="0.571"/>
              <dgm:constr type="h" for="ch" forName="ParentText" refType="h" fact="0.106"/>
              <dgm:constr type="l" for="ch" forName="ChildText" refType="w" fact="0.668"/>
              <dgm:constr type="t" for="ch" forName="ChildText" refType="h" fact="0.107"/>
              <dgm:constr type="w" for="ch" forName="ChildText" refType="w" fact="0.283"/>
              <dgm:constr type="h" for="ch" forName="ChildText" refType="h" fact="0.893"/>
              <dgm:constr type="l" for="ch" forName="ChildAccentShape" refType="w" fact="0.9762"/>
              <dgm:constr type="t" for="ch" forName="ChildAccentShape" refType="h" fact="0.107"/>
              <dgm:constr type="w" for="ch" forName="ChildAccentShape" refType="w" fact="0.0238"/>
              <dgm:constr type="h" for="ch" forName="ChildAccentShape" refType="h" fact="0.893"/>
              <dgm:constr type="l" for="ch" forName="Image" refType="w" fact="0"/>
              <dgm:constr type="t" for="ch" forName="Image" refType="h" fact="0"/>
              <dgm:constr type="w" for="ch" forName="Image" refType="w" fact="0.5952"/>
              <dgm:constr type="h" for="ch" forName="Image" refType="h" fact="0.8447"/>
            </dgm:constrLst>
          </dgm:if>
          <dgm:else name="Name3">
            <dgm:constrLst>
              <dgm:constr type="l" for="ch" forName="ParentAccentShape" refType="w" fact="0.3572"/>
              <dgm:constr type="t" for="ch" forName="ParentAccentShape" refType="h" fact="0.107"/>
              <dgm:constr type="w" for="ch" forName="ParentAccentShape" refType="w" fact="0.619"/>
              <dgm:constr type="h" for="ch" forName="ParentAccentShape" refType="h" fact="0.893"/>
              <dgm:constr type="l" for="ch" forName="ParentText" refType="w" fact="0.381"/>
              <dgm:constr type="t" for="ch" forName="ParentText" refType="h" fact="0.845"/>
              <dgm:constr type="w" for="ch" forName="ParentText" refType="w" fact="0.571"/>
              <dgm:constr type="h" for="ch" forName="ParentText" refType="h" fact="0.106"/>
              <dgm:constr type="l" for="ch" forName="ChildText" refType="w" fact="0.049"/>
              <dgm:constr type="t" for="ch" forName="ChildText" refType="h" fact="0.107"/>
              <dgm:constr type="w" for="ch" forName="ChildText" refType="w" fact="0.283"/>
              <dgm:constr type="h" for="ch" forName="ChildText" refType="h" fact="0.893"/>
              <dgm:constr type="l" for="ch" forName="ChildAccentShape" refType="w" fact="0"/>
              <dgm:constr type="t" for="ch" forName="ChildAccentShape" refType="h" fact="0.107"/>
              <dgm:constr type="w" for="ch" forName="ChildAccentShape" refType="w" fact="0.0238"/>
              <dgm:constr type="h" for="ch" forName="ChildAccentShape" refType="h" fact="0.893"/>
              <dgm:constr type="l" for="ch" forName="Image" refType="w" fact="0.4048"/>
              <dgm:constr type="t" for="ch" forName="Image" refType="h" fact="0"/>
              <dgm:constr type="w" for="ch" forName="Image" refType="w" fact="0.5952"/>
              <dgm:constr type="h" for="ch" forName="Image" refType="h" fact="0.8447"/>
            </dgm:constrLst>
          </dgm:else>
        </dgm:choose>
        <dgm:layoutNode name="ParentAccentShape" styleLbl="trBgShp">
          <dgm:alg type="sp"/>
          <dgm:shape xmlns:r="http://schemas.openxmlformats.org/officeDocument/2006/relationships" type="frame" r:blip="" zOrderOff="-10">
            <dgm:adjLst>
              <dgm:adj idx="1" val="0.0545"/>
            </dgm:adjLst>
          </dgm:shape>
          <dgm:presOf/>
        </dgm:layoutNode>
        <dgm:layoutNode name="ParentText" styleLbl="revTx">
          <dgm:varLst>
            <dgm:chMax val="1"/>
            <dgm:chPref val="1"/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 zOrderOff="10">
            <dgm:adjLst/>
          </dgm:shape>
          <dgm:presOf axis="self" ptType="node"/>
          <dgm:constrLst>
            <dgm:constr type="lMarg" refType="primFontSz" fact="0.8"/>
            <dgm:constr type="rMarg" refType="primFontSz" fact="0.8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" styleLbl="revTx">
          <dgm:varLst>
            <dgm:chMax val="0"/>
            <dgm:chPref val="0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zOrderOff="10">
            <dgm:adjLst/>
          </dgm:shape>
          <dgm:choose name="Name4">
            <dgm:if name="Name5" axis="ch" ptType="node" func="cnt" op="gte" val="1">
              <dgm:presOf axis="des" ptType="node"/>
            </dgm:if>
            <dgm:else name="Name6">
              <dgm:presOf/>
            </dgm:else>
          </dgm:choose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  <dgm:layoutNode name="ChildAccentShape" styleLbl="trBgShp">
          <dgm:alg type="sp"/>
          <dgm:choose name="Name7">
            <dgm:if name="Name8" axis="ch" ptType="node" func="cnt" op="gte" val="1">
              <dgm:shape xmlns:r="http://schemas.openxmlformats.org/officeDocument/2006/relationships" type="rect" r:blip="" zOrderOff="-10">
                <dgm:adjLst/>
              </dgm:shape>
            </dgm:if>
            <dgm:else name="Name9">
              <dgm:shape xmlns:r="http://schemas.openxmlformats.org/officeDocument/2006/relationships" type="rect" r:blip="" hideGeom="1">
                <dgm:adjLst/>
              </dgm:shape>
            </dgm:else>
          </dgm:choose>
          <dgm:presOf/>
        </dgm:layoutNode>
        <dgm:layoutNode name="Image" styleLbl="align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5952B-75DF-4FFF-8B46-73F123921791}" type="datetimeFigureOut">
              <a:rPr lang="ru-RU" smtClean="0"/>
              <a:t>12.02.2021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228BAA-C3EA-4043-BEA7-B1FF933AC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1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83ECD-6769-4BD6-962D-2AF22CBF9AE6}" type="datetimeFigureOut">
              <a:rPr lang="ru-RU" smtClean="0"/>
              <a:t>12.02.2021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C5C83-AD0C-403A-9423-BFD9F3FBFC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573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12.02.2021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12.02.2021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00696F-C08A-4DA6-81AE-48887E075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560" y="3068960"/>
            <a:ext cx="7406640" cy="836854"/>
          </a:xfrm>
        </p:spPr>
        <p:txBody>
          <a:bodyPr>
            <a:normAutofit fontScale="90000"/>
          </a:bodyPr>
          <a:lstStyle/>
          <a:p>
            <a:r>
              <a:rPr lang="ru-RU" dirty="0"/>
              <a:t>Что такое </a:t>
            </a:r>
            <a:r>
              <a:rPr lang="ru-RU" dirty="0" err="1"/>
              <a:t>Фактчекинг</a:t>
            </a:r>
            <a:r>
              <a:rPr lang="ru-RU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98148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1F8AD93-FA1B-46E8-9F7B-7BDEBA365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Используйте социальные сети осторожно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C7673459-BF34-4743-B654-F05B54AA53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201069"/>
            <a:ext cx="6858000" cy="3857625"/>
          </a:xfrm>
        </p:spPr>
      </p:pic>
    </p:spTree>
    <p:extLst>
      <p:ext uri="{BB962C8B-B14F-4D97-AF65-F5344CB8AC3E}">
        <p14:creationId xmlns:p14="http://schemas.microsoft.com/office/powerpoint/2010/main" val="874501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7D59A85-FA06-4034-9527-A0022894D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ED7A6E0-659B-46A2-8EB8-69F579675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Понятие «</a:t>
            </a:r>
            <a:r>
              <a:rPr lang="ru-RU" dirty="0" err="1"/>
              <a:t>фактчекинг</a:t>
            </a:r>
            <a:r>
              <a:rPr lang="ru-RU" dirty="0"/>
              <a:t>» пришло из журналистики. Точнее из принципов работы редакции: редакционный фильтр – необходимое условие в технологии работы журналиста. </a:t>
            </a:r>
          </a:p>
          <a:p>
            <a:r>
              <a:rPr lang="ru-RU" dirty="0"/>
              <a:t>Технология эта обусловлена этическими принципами: независимость, объективность, беспристрастность, точность.</a:t>
            </a:r>
          </a:p>
          <a:p>
            <a:r>
              <a:rPr lang="ru-RU" dirty="0"/>
              <a:t> Благодаря соблюдению этих принципов появляется доверие аудитории и формируется репутация издания.</a:t>
            </a:r>
          </a:p>
        </p:txBody>
      </p:sp>
    </p:spTree>
    <p:extLst>
      <p:ext uri="{BB962C8B-B14F-4D97-AF65-F5344CB8AC3E}">
        <p14:creationId xmlns:p14="http://schemas.microsoft.com/office/powerpoint/2010/main" val="1866044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724E44D-51A4-436D-A987-1D463F59F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C4BAD7E-61A6-4E2C-8298-048548790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Факт – это подкрепленное надежными свидетельствами событие. У разных людей может быть разный взгляд на одно и то же событие, но с фактами не поспоришь. Именно поэтому факт должен быть не просто установлен, а проверен, перепроверен и «отлит в граните».</a:t>
            </a:r>
          </a:p>
        </p:txBody>
      </p:sp>
    </p:spTree>
    <p:extLst>
      <p:ext uri="{BB962C8B-B14F-4D97-AF65-F5344CB8AC3E}">
        <p14:creationId xmlns:p14="http://schemas.microsoft.com/office/powerpoint/2010/main" val="3379292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704FAB1-4256-467E-88C4-18F190337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C6D2D4-08A2-4345-B986-5707D87F3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 современных цифровых коммуникациях всё более актуальным становится понятие «</a:t>
            </a:r>
            <a:r>
              <a:rPr lang="ru-RU" dirty="0" err="1"/>
              <a:t>фактоид</a:t>
            </a:r>
            <a:r>
              <a:rPr lang="ru-RU" dirty="0"/>
              <a:t>». Это изначально несуществующий факт, который, будучи опубликованным в медиа, получает живую реакцию и оценку. А они, в свою очередь, влияют на картину мира и действия людей. Не так уж важна истина на самом деле, если эффект реален.</a:t>
            </a:r>
          </a:p>
        </p:txBody>
      </p:sp>
    </p:spTree>
    <p:extLst>
      <p:ext uri="{BB962C8B-B14F-4D97-AF65-F5344CB8AC3E}">
        <p14:creationId xmlns:p14="http://schemas.microsoft.com/office/powerpoint/2010/main" val="1765347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1B8C015-B85B-4455-A78A-F01DE6B6A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F1CB829-C60F-42CB-8811-17CFA3070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Чтобы овладеть искусством </a:t>
            </a:r>
            <a:r>
              <a:rPr lang="ru-RU" dirty="0" err="1"/>
              <a:t>фактчекинга</a:t>
            </a:r>
            <a:r>
              <a:rPr lang="ru-RU" dirty="0"/>
              <a:t>, нужно освоить и придерживаться следующих базовых правил:</a:t>
            </a:r>
          </a:p>
        </p:txBody>
      </p:sp>
    </p:spTree>
    <p:extLst>
      <p:ext uri="{BB962C8B-B14F-4D97-AF65-F5344CB8AC3E}">
        <p14:creationId xmlns:p14="http://schemas.microsoft.com/office/powerpoint/2010/main" val="1182573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5E4E59-3ED1-4B42-985E-B4A76F05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1FFE79A5-27CB-42FE-9036-C639F7779F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5636127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5636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68F16D7-F8FF-464C-B339-03D0E421B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84493ECB-4B22-4EAD-A6BB-7AEE80429F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6669186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951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FAFB47-F73A-431D-9081-3464AE3BD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Учитесь распознавать фейки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3B7D03D3-C29C-4E21-9AB7-D505A95F85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310" y="1935163"/>
            <a:ext cx="7809380" cy="4389437"/>
          </a:xfrm>
        </p:spPr>
      </p:pic>
    </p:spTree>
    <p:extLst>
      <p:ext uri="{BB962C8B-B14F-4D97-AF65-F5344CB8AC3E}">
        <p14:creationId xmlns:p14="http://schemas.microsoft.com/office/powerpoint/2010/main" val="2142262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6C8957A-6547-4FFE-BC8E-2B443336E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Помните: точность фактов важнее сенсации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D0B86EB7-C57C-4A62-A2ED-28D9DCE6A7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224881"/>
            <a:ext cx="3810000" cy="3810000"/>
          </a:xfrm>
        </p:spPr>
      </p:pic>
    </p:spTree>
    <p:extLst>
      <p:ext uri="{BB962C8B-B14F-4D97-AF65-F5344CB8AC3E}">
        <p14:creationId xmlns:p14="http://schemas.microsoft.com/office/powerpoint/2010/main" val="19410901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317</TotalTime>
  <Words>198</Words>
  <Application>Microsoft Office PowerPoint</Application>
  <PresentationFormat>Экран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Что такое Фактчекинг?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Учитесь распознавать фейки</vt:lpstr>
      <vt:lpstr>Помните: точность фактов важнее сенсации</vt:lpstr>
      <vt:lpstr>Используйте социальные сети осторожно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Демократия Мууну аталышындагы жаштардын саясий дебаттары</dc:title>
  <dc:creator>Бексултан</dc:creator>
  <cp:lastModifiedBy>User</cp:lastModifiedBy>
  <cp:revision>27</cp:revision>
  <dcterms:created xsi:type="dcterms:W3CDTF">2018-02-07T06:17:12Z</dcterms:created>
  <dcterms:modified xsi:type="dcterms:W3CDTF">2021-02-12T12:09:11Z</dcterms:modified>
</cp:coreProperties>
</file>