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60" r:id="rId4"/>
    <p:sldId id="259" r:id="rId5"/>
    <p:sldId id="258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83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377C934-0A59-4E4F-8B05-C1834EC01A0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90F201F-6EBD-46E3-BA39-0BFD1647A7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40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C934-0A59-4E4F-8B05-C1834EC01A0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F201F-6EBD-46E3-BA39-0BFD1647A7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35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C934-0A59-4E4F-8B05-C1834EC01A0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F201F-6EBD-46E3-BA39-0BFD1647A7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468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C934-0A59-4E4F-8B05-C1834EC01A0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F201F-6EBD-46E3-BA39-0BFD1647A7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91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C934-0A59-4E4F-8B05-C1834EC01A0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F201F-6EBD-46E3-BA39-0BFD1647A7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01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C934-0A59-4E4F-8B05-C1834EC01A0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F201F-6EBD-46E3-BA39-0BFD1647A7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9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C934-0A59-4E4F-8B05-C1834EC01A0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F201F-6EBD-46E3-BA39-0BFD1647A7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79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C934-0A59-4E4F-8B05-C1834EC01A0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F201F-6EBD-46E3-BA39-0BFD1647A7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43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C934-0A59-4E4F-8B05-C1834EC01A0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F201F-6EBD-46E3-BA39-0BFD1647A7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08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C934-0A59-4E4F-8B05-C1834EC01A0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90F201F-6EBD-46E3-BA39-0BFD1647A7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078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377C934-0A59-4E4F-8B05-C1834EC01A0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90F201F-6EBD-46E3-BA39-0BFD1647A7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647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377C934-0A59-4E4F-8B05-C1834EC01A0E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90F201F-6EBD-46E3-BA39-0BFD1647A7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67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7512" y="309745"/>
            <a:ext cx="10782300" cy="973386"/>
          </a:xfrm>
        </p:spPr>
        <p:txBody>
          <a:bodyPr/>
          <a:lstStyle/>
          <a:p>
            <a:pPr algn="ctr"/>
            <a:r>
              <a:rPr lang="tg-Cyrl-TJ" sz="3200" dirty="0" smtClean="0">
                <a:latin typeface="Times New Roman Tj" panose="02020603050405020304" pitchFamily="18" charset="-52"/>
              </a:rPr>
              <a:t>АКАДЕМИЯИ ИДОРАКУНИИ ДАВЛАТИИ НАЗДИ ПРЕЗИДЕНТИ ҶУМҲУРИИ ТОҶИКИСТОН</a:t>
            </a:r>
            <a:endParaRPr lang="ru-RU" sz="3200" dirty="0">
              <a:latin typeface="Times New Roman Tj" panose="02020603050405020304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512" y="2610408"/>
            <a:ext cx="10782300" cy="1828164"/>
          </a:xfrm>
        </p:spPr>
        <p:txBody>
          <a:bodyPr>
            <a:normAutofit/>
          </a:bodyPr>
          <a:lstStyle/>
          <a:p>
            <a:pPr algn="ctr"/>
            <a:r>
              <a:rPr lang="tg-Cyrl-TJ" sz="2600" dirty="0" smtClean="0">
                <a:latin typeface="Times New Roman Tj" panose="02020603050405020304" pitchFamily="18" charset="-52"/>
              </a:rPr>
              <a:t>МАВЗУЪ</a:t>
            </a:r>
            <a:r>
              <a:rPr lang="tg-Cyrl-TJ" sz="2600" dirty="0" smtClean="0">
                <a:latin typeface="Times New Roman Tj" panose="02020603050405020304" pitchFamily="18" charset="-52"/>
              </a:rPr>
              <a:t>: ТАРЗИ НАВИШТАНИ </a:t>
            </a:r>
            <a:r>
              <a:rPr lang="tg-Cyrl-TJ" sz="2600" dirty="0" smtClean="0">
                <a:latin typeface="Times New Roman Tj" panose="02020603050405020304" pitchFamily="18" charset="-52"/>
              </a:rPr>
              <a:t>ЗИНДАГИНОМА</a:t>
            </a:r>
            <a:endParaRPr lang="tg-Cyrl-TJ" sz="2600" dirty="0" smtClean="0">
              <a:latin typeface="Times New Roman Tj" panose="020206030504050203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7841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660" y="491758"/>
            <a:ext cx="7284720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500" b="1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Зиндагинома</a:t>
            </a:r>
            <a:r>
              <a:rPr lang="ru-RU" sz="2500" b="1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њуљљатест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вараќи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коѓаз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(А4)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њангоми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ба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кор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даромадан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, ё ба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хондан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дохил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шудан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навишта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мешавад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b="1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Зиндагинома</a:t>
            </a:r>
            <a:r>
              <a:rPr lang="ru-RU" sz="2500" b="1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вожаи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аслан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тољикист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сохти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он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мураккаб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мебошад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Шакли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баён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наќлї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(аз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номи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шахси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якум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мебошад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Њамаи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маълумот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тартиби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санавї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тавре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дода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мешавад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бораи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роњи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њаётї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малакаи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корї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фаъолияти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љамъиятии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инсони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номбурда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тасаввурот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пайдо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намудан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2500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бошад</a:t>
            </a:r>
            <a:r>
              <a:rPr lang="ru-RU" sz="2500" spc="-10" dirty="0" smtClean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500" dirty="0" err="1" smtClean="0">
                <a:latin typeface="Times New Roman Tj" panose="02020603050405020304" pitchFamily="18" charset="-52"/>
              </a:rPr>
              <a:t>Зиндагиномаро</a:t>
            </a:r>
            <a:r>
              <a:rPr lang="ru-RU" sz="2500" dirty="0" smtClean="0">
                <a:latin typeface="Times New Roman Tj" panose="02020603050405020304" pitchFamily="18" charset="-52"/>
              </a:rPr>
              <a:t> </a:t>
            </a:r>
            <a:r>
              <a:rPr lang="ru-RU" sz="2500" dirty="0">
                <a:latin typeface="Times New Roman Tj" panose="02020603050405020304" pitchFamily="18" charset="-52"/>
              </a:rPr>
              <a:t>дар </a:t>
            </a:r>
            <a:r>
              <a:rPr lang="ru-RU" sz="2500" dirty="0" err="1">
                <a:latin typeface="Times New Roman Tj" panose="02020603050405020304" pitchFamily="18" charset="-52"/>
              </a:rPr>
              <a:t>адабиёти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чопшуда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бо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истилоњњои</a:t>
            </a:r>
            <a:r>
              <a:rPr lang="ru-RU" sz="2500" dirty="0">
                <a:latin typeface="Times New Roman Tj" panose="02020603050405020304" pitchFamily="18" charset="-52"/>
              </a:rPr>
              <a:t> «</a:t>
            </a:r>
            <a:r>
              <a:rPr lang="ru-RU" sz="2500" dirty="0" err="1">
                <a:latin typeface="Times New Roman Tj" panose="02020603050405020304" pitchFamily="18" charset="-52"/>
              </a:rPr>
              <a:t>Шарњи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њол</a:t>
            </a:r>
            <a:r>
              <a:rPr lang="ru-RU" sz="2500" dirty="0">
                <a:latin typeface="Times New Roman Tj" panose="02020603050405020304" pitchFamily="18" charset="-52"/>
              </a:rPr>
              <a:t>», «</a:t>
            </a:r>
            <a:r>
              <a:rPr lang="ru-RU" sz="2500" dirty="0" err="1">
                <a:latin typeface="Times New Roman Tj" panose="02020603050405020304" pitchFamily="18" charset="-52"/>
              </a:rPr>
              <a:t>Тарљумаи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њол</a:t>
            </a:r>
            <a:r>
              <a:rPr lang="ru-RU" sz="2500" dirty="0">
                <a:latin typeface="Times New Roman Tj" panose="02020603050405020304" pitchFamily="18" charset="-52"/>
              </a:rPr>
              <a:t>»  «</a:t>
            </a:r>
            <a:r>
              <a:rPr lang="ru-RU" sz="2500" dirty="0" err="1">
                <a:latin typeface="Times New Roman Tj" panose="02020603050405020304" pitchFamily="18" charset="-52"/>
              </a:rPr>
              <a:t>Њолнома</a:t>
            </a:r>
            <a:r>
              <a:rPr lang="ru-RU" sz="2500" dirty="0">
                <a:latin typeface="Times New Roman Tj" panose="02020603050405020304" pitchFamily="18" charset="-52"/>
              </a:rPr>
              <a:t>» </a:t>
            </a:r>
            <a:r>
              <a:rPr lang="ru-RU" sz="2500" dirty="0" err="1">
                <a:latin typeface="Times New Roman Tj" panose="02020603050405020304" pitchFamily="18" charset="-52"/>
              </a:rPr>
              <a:t>истифода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бурдаанд</a:t>
            </a:r>
            <a:r>
              <a:rPr lang="ru-RU" sz="2500" dirty="0">
                <a:latin typeface="Times New Roman Tj" panose="02020603050405020304" pitchFamily="18" charset="-52"/>
              </a:rPr>
              <a:t>. Ба </a:t>
            </a:r>
            <a:r>
              <a:rPr lang="ru-RU" sz="2500" dirty="0" err="1">
                <a:latin typeface="Times New Roman Tj" panose="02020603050405020304" pitchFamily="18" charset="-52"/>
              </a:rPr>
              <a:t>назари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мо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нисбат</a:t>
            </a:r>
            <a:r>
              <a:rPr lang="ru-RU" sz="2500" dirty="0">
                <a:latin typeface="Times New Roman Tj" panose="02020603050405020304" pitchFamily="18" charset="-52"/>
              </a:rPr>
              <a:t> ба </a:t>
            </a:r>
            <a:r>
              <a:rPr lang="ru-RU" sz="2500" dirty="0" err="1">
                <a:latin typeface="Times New Roman Tj" panose="02020603050405020304" pitchFamily="18" charset="-52"/>
              </a:rPr>
              <a:t>истилоњњои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зикршуда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Зиндагинома</a:t>
            </a:r>
            <a:r>
              <a:rPr lang="ru-RU" sz="2500" dirty="0">
                <a:latin typeface="Times New Roman Tj" panose="02020603050405020304" pitchFamily="18" charset="-52"/>
              </a:rPr>
              <a:t> ба </a:t>
            </a:r>
            <a:r>
              <a:rPr lang="ru-RU" sz="2500" dirty="0" err="1">
                <a:latin typeface="Times New Roman Tj" panose="02020603050405020304" pitchFamily="18" charset="-52"/>
              </a:rPr>
              <a:t>меъёри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истилоњгузинии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забони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тољикї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созгор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аст</a:t>
            </a:r>
            <a:r>
              <a:rPr lang="ru-RU" sz="2500" dirty="0">
                <a:latin typeface="Times New Roman Tj" panose="02020603050405020304" pitchFamily="18" charset="-52"/>
              </a:rPr>
              <a:t>.</a:t>
            </a:r>
          </a:p>
          <a:p>
            <a:pPr indent="457200" algn="just">
              <a:spcAft>
                <a:spcPts val="0"/>
              </a:spcAft>
            </a:pPr>
            <a:endParaRPr lang="ru-RU" sz="2500" spc="-10" dirty="0">
              <a:latin typeface="Times New Roman Tj" panose="02020603050405020304" pitchFamily="18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131838"/>
            <a:ext cx="4207773" cy="433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33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33110" y="314995"/>
            <a:ext cx="1121664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Aft>
                <a:spcPts val="0"/>
              </a:spcAft>
            </a:pPr>
            <a:r>
              <a:rPr lang="ru-RU" sz="2500" b="1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Зарурањои</a:t>
            </a:r>
            <a:r>
              <a:rPr lang="ru-RU" sz="2500" b="1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spc="-10" dirty="0" err="1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зиндагинома</a:t>
            </a:r>
            <a:r>
              <a:rPr lang="ru-RU" sz="2500" b="1" spc="-10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500" spc="-10" dirty="0">
              <a:latin typeface="Times New Roman Tj" panose="02020603050405020304" pitchFamily="18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</a:tabLst>
            </a:pP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номи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њуљљат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зиндагинома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2500" spc="-10" dirty="0" smtClean="0">
              <a:effectLst/>
              <a:latin typeface="Times New Roman Tj" panose="020206030504050203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</a:tabLst>
            </a:pP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ном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номи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падар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500" spc="-10" dirty="0" smtClean="0">
              <a:effectLst/>
              <a:latin typeface="Times New Roman Tj" panose="020206030504050203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</a:tabLst>
            </a:pPr>
            <a:r>
              <a:rPr lang="ru-RU" sz="2500" i="1" spc="-10" dirty="0" err="1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рўз</a:t>
            </a:r>
            <a:r>
              <a:rPr lang="ru-RU" sz="2500" i="1" spc="-1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моњ</a:t>
            </a:r>
            <a:r>
              <a:rPr lang="ru-RU" sz="2500" i="1" spc="-1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500" i="1" spc="-1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соли </a:t>
            </a:r>
            <a:r>
              <a:rPr lang="ru-RU" sz="2500" i="1" spc="-10" dirty="0" err="1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таваллуд</a:t>
            </a:r>
            <a:r>
              <a:rPr lang="ru-RU" sz="2500" i="1" spc="-1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500" spc="-10" dirty="0" smtClean="0">
              <a:effectLst/>
              <a:latin typeface="Times New Roman Tj" panose="020206030504050203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</a:tabLst>
            </a:pPr>
            <a:r>
              <a:rPr lang="ru-RU" sz="2500" i="1" spc="-10" dirty="0" err="1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маълумот</a:t>
            </a:r>
            <a:r>
              <a:rPr lang="ru-RU" sz="2500" i="1" spc="-1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ихтисос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аз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рўйи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маълумот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500" spc="-10" dirty="0" smtClean="0">
              <a:effectLst/>
              <a:latin typeface="Times New Roman Tj" panose="020206030504050203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</a:tabLst>
            </a:pP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намуди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фаъолияти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мењнатї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500" spc="-10" dirty="0" smtClean="0">
              <a:effectLst/>
              <a:latin typeface="Times New Roman Tj" panose="020206030504050203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</a:tabLst>
            </a:pP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љойи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охирини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кор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вазифа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500" spc="-10" dirty="0" smtClean="0">
              <a:effectLst/>
              <a:latin typeface="Times New Roman Tj" panose="020206030504050203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</a:tabLst>
            </a:pP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мукофотњо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њавасмандкунињо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500" spc="-10" dirty="0" smtClean="0">
              <a:effectLst/>
              <a:latin typeface="Times New Roman Tj" panose="020206030504050203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</a:tabLst>
            </a:pP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иштирок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дар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корњои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љамъиятї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500" spc="-10" dirty="0" smtClean="0">
              <a:effectLst/>
              <a:latin typeface="Times New Roman Tj" panose="020206030504050203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</a:tabLst>
            </a:pP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маълумот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дар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бораи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падару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модар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500" spc="-10" dirty="0" smtClean="0">
              <a:effectLst/>
              <a:latin typeface="Times New Roman Tj" panose="020206030504050203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</a:tabLst>
            </a:pP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вазъи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оилавї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њайати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оила</a:t>
            </a:r>
            <a:r>
              <a:rPr lang="ru-RU" sz="2500" i="1" spc="-10" dirty="0" smtClean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01" y="1015767"/>
            <a:ext cx="5388429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35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2600" y="0"/>
            <a:ext cx="701548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</a:tabLst>
            </a:pP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шумораи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телефон;</a:t>
            </a:r>
            <a:endParaRPr lang="ru-RU" sz="2500" spc="-10" dirty="0">
              <a:latin typeface="Times New Roman Tj" panose="020206030504050203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</a:tabLst>
            </a:pP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таърихи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рўз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500" spc="-10" dirty="0">
              <a:latin typeface="Times New Roman Tj" panose="020206030504050203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</a:tabLst>
            </a:pPr>
            <a:r>
              <a:rPr lang="ru-RU" sz="2500" i="1" spc="-10" dirty="0" err="1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имзо</a:t>
            </a:r>
            <a:r>
              <a:rPr lang="ru-RU" sz="2500" i="1" spc="-10" dirty="0">
                <a:latin typeface="Times New Roman Tj" panose="020206030504050203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500" i="1" spc="-10" dirty="0" smtClean="0">
              <a:latin typeface="Times New Roman Tj" panose="020206030504050203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tabLst>
                <a:tab pos="180340" algn="l"/>
              </a:tabLst>
            </a:pPr>
            <a:r>
              <a:rPr lang="tg-Cyrl-TJ" sz="2500" i="1" spc="-10" dirty="0" smtClean="0">
                <a:latin typeface="Times New Roman Tj" panose="02020603050405020304" pitchFamily="18" charset="-52"/>
                <a:cs typeface="Times New Roman" panose="02020603050405020304" pitchFamily="18" charset="0"/>
              </a:rPr>
              <a:t>		</a:t>
            </a:r>
            <a:r>
              <a:rPr lang="ru-RU" sz="2500" dirty="0" smtClean="0">
                <a:latin typeface="Times New Roman Tj" panose="02020603050405020304" pitchFamily="18" charset="-52"/>
              </a:rPr>
              <a:t>Дар </a:t>
            </a:r>
            <a:r>
              <a:rPr lang="ru-RU" sz="2500" dirty="0" err="1">
                <a:latin typeface="Times New Roman Tj" panose="02020603050405020304" pitchFamily="18" charset="-52"/>
              </a:rPr>
              <a:t>поёни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зиндагинома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муаллифи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њуљљат</a:t>
            </a:r>
            <a:r>
              <a:rPr lang="ru-RU" sz="2500" dirty="0">
                <a:latin typeface="Times New Roman Tj" panose="02020603050405020304" pitchFamily="18" charset="-52"/>
              </a:rPr>
              <a:t> дар </a:t>
            </a:r>
            <a:r>
              <a:rPr lang="ru-RU" sz="2500" dirty="0" err="1">
                <a:latin typeface="Times New Roman Tj" panose="02020603050405020304" pitchFamily="18" charset="-52"/>
              </a:rPr>
              <a:t>бораи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доштан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ва</a:t>
            </a:r>
            <a:r>
              <a:rPr lang="ru-RU" sz="2500" dirty="0">
                <a:latin typeface="Times New Roman Tj" panose="02020603050405020304" pitchFamily="18" charset="-52"/>
              </a:rPr>
              <a:t> ё </a:t>
            </a:r>
            <a:r>
              <a:rPr lang="ru-RU" sz="2500" dirty="0" err="1">
                <a:latin typeface="Times New Roman Tj" panose="02020603050405020304" pitchFamily="18" charset="-52"/>
              </a:rPr>
              <a:t>надоштани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доѓи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судї</a:t>
            </a:r>
            <a:r>
              <a:rPr lang="ru-RU" sz="2500" dirty="0">
                <a:latin typeface="Times New Roman Tj" panose="02020603050405020304" pitchFamily="18" charset="-52"/>
              </a:rPr>
              <a:t>, </a:t>
            </a:r>
            <a:r>
              <a:rPr lang="ru-RU" sz="2500" dirty="0" err="1">
                <a:latin typeface="Times New Roman Tj" panose="02020603050405020304" pitchFamily="18" charset="-52"/>
              </a:rPr>
              <a:t>иштирок</a:t>
            </a:r>
            <a:r>
              <a:rPr lang="ru-RU" sz="2500" dirty="0">
                <a:latin typeface="Times New Roman Tj" panose="02020603050405020304" pitchFamily="18" charset="-52"/>
              </a:rPr>
              <a:t> дар </a:t>
            </a:r>
            <a:r>
              <a:rPr lang="ru-RU" sz="2500" dirty="0" err="1">
                <a:latin typeface="Times New Roman Tj" panose="02020603050405020304" pitchFamily="18" charset="-52"/>
              </a:rPr>
              <a:t>интихобот</a:t>
            </a:r>
            <a:r>
              <a:rPr lang="ru-RU" sz="2500" dirty="0">
                <a:latin typeface="Times New Roman Tj" panose="02020603050405020304" pitchFamily="18" charset="-52"/>
              </a:rPr>
              <a:t> (</a:t>
            </a:r>
            <a:r>
              <a:rPr lang="ru-RU" sz="2500" dirty="0" err="1">
                <a:latin typeface="Times New Roman Tj" panose="02020603050405020304" pitchFamily="18" charset="-52"/>
              </a:rPr>
              <a:t>интихоб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шудан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ва</a:t>
            </a:r>
            <a:r>
              <a:rPr lang="ru-RU" sz="2500" dirty="0">
                <a:latin typeface="Times New Roman Tj" panose="02020603050405020304" pitchFamily="18" charset="-52"/>
              </a:rPr>
              <a:t> ё </a:t>
            </a:r>
            <a:r>
              <a:rPr lang="ru-RU" sz="2500" dirty="0" err="1">
                <a:latin typeface="Times New Roman Tj" panose="02020603050405020304" pitchFamily="18" charset="-52"/>
              </a:rPr>
              <a:t>интихоб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намудан</a:t>
            </a:r>
            <a:r>
              <a:rPr lang="ru-RU" sz="2500" dirty="0">
                <a:latin typeface="Times New Roman Tj" panose="02020603050405020304" pitchFamily="18" charset="-52"/>
              </a:rPr>
              <a:t>), </a:t>
            </a:r>
            <a:r>
              <a:rPr lang="ru-RU" sz="2500" dirty="0" err="1">
                <a:latin typeface="Times New Roman Tj" panose="02020603050405020304" pitchFamily="18" charset="-52"/>
              </a:rPr>
              <a:t>иштирок</a:t>
            </a:r>
            <a:r>
              <a:rPr lang="ru-RU" sz="2500" dirty="0">
                <a:latin typeface="Times New Roman Tj" panose="02020603050405020304" pitchFamily="18" charset="-52"/>
              </a:rPr>
              <a:t> дар </a:t>
            </a:r>
            <a:r>
              <a:rPr lang="ru-RU" sz="2500" dirty="0" err="1">
                <a:latin typeface="Times New Roman Tj" panose="02020603050405020304" pitchFamily="18" charset="-52"/>
              </a:rPr>
              <a:t>конфронсу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семинарњои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љумњуриявию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байналмилалї</a:t>
            </a:r>
            <a:r>
              <a:rPr lang="ru-RU" sz="2500" dirty="0">
                <a:latin typeface="Times New Roman Tj" panose="02020603050405020304" pitchFamily="18" charset="-52"/>
              </a:rPr>
              <a:t>, </a:t>
            </a:r>
            <a:r>
              <a:rPr lang="ru-RU" sz="2500" dirty="0" err="1">
                <a:latin typeface="Times New Roman Tj" panose="02020603050405020304" pitchFamily="18" charset="-52"/>
              </a:rPr>
              <a:t>сафарњои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хидматї</a:t>
            </a:r>
            <a:r>
              <a:rPr lang="ru-RU" sz="2500" dirty="0">
                <a:latin typeface="Times New Roman Tj" panose="02020603050405020304" pitchFamily="18" charset="-52"/>
              </a:rPr>
              <a:t> ба </a:t>
            </a:r>
            <a:r>
              <a:rPr lang="ru-RU" sz="2500" dirty="0" err="1">
                <a:latin typeface="Times New Roman Tj" panose="02020603050405020304" pitchFamily="18" charset="-52"/>
              </a:rPr>
              <a:t>кишварњои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хориљї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маълумот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дињад</a:t>
            </a:r>
            <a:r>
              <a:rPr lang="ru-RU" sz="2500" dirty="0">
                <a:latin typeface="Times New Roman Tj" panose="02020603050405020304" pitchFamily="18" charset="-52"/>
              </a:rPr>
              <a:t>, </a:t>
            </a:r>
            <a:r>
              <a:rPr lang="ru-RU" sz="2500" dirty="0" err="1">
                <a:latin typeface="Times New Roman Tj" panose="02020603050405020304" pitchFamily="18" charset="-52"/>
              </a:rPr>
              <a:t>бењтар</a:t>
            </a:r>
            <a:r>
              <a:rPr lang="ru-RU" sz="2500" dirty="0">
                <a:latin typeface="Times New Roman Tj" panose="02020603050405020304" pitchFamily="18" charset="-52"/>
              </a:rPr>
              <a:t> </a:t>
            </a:r>
            <a:r>
              <a:rPr lang="ru-RU" sz="2500" dirty="0" err="1">
                <a:latin typeface="Times New Roman Tj" panose="02020603050405020304" pitchFamily="18" charset="-52"/>
              </a:rPr>
              <a:t>аст</a:t>
            </a:r>
            <a:r>
              <a:rPr lang="ru-RU" sz="2500" dirty="0">
                <a:latin typeface="Times New Roman Tj" panose="02020603050405020304" pitchFamily="18" charset="-52"/>
              </a:rPr>
              <a:t>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endParaRPr lang="ru-RU" sz="2500" spc="-10" dirty="0">
              <a:latin typeface="Times New Roman Tj" panose="020206030504050203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930" y="1615990"/>
            <a:ext cx="4119842" cy="378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18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" y="228600"/>
            <a:ext cx="116814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500" b="1" i="0" dirty="0" err="1" smtClean="0">
                <a:effectLst/>
                <a:latin typeface="Times New Roman Tj" panose="02020603050405020304" pitchFamily="18" charset="-52"/>
              </a:rPr>
              <a:t>Тарҷумаи</a:t>
            </a:r>
            <a:r>
              <a:rPr lang="ru-RU" sz="2500" b="1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1" i="0" dirty="0" err="1" smtClean="0">
                <a:effectLst/>
                <a:latin typeface="Times New Roman Tj" panose="02020603050405020304" pitchFamily="18" charset="-52"/>
              </a:rPr>
              <a:t>ҳол</a:t>
            </a:r>
            <a:r>
              <a:rPr lang="ru-RU" sz="2500" b="1" i="0" dirty="0" smtClean="0">
                <a:effectLst/>
                <a:latin typeface="Times New Roman Tj" panose="02020603050405020304" pitchFamily="18" charset="-52"/>
              </a:rPr>
              <a:t> </a:t>
            </a:r>
          </a:p>
          <a:p>
            <a:pPr algn="just" fontAlgn="base"/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	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Ман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Рустамов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Шамсиддин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Камолович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,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санаи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5-уми январи соли 1990 дар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деҳаи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Зардаки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ноҳияи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Шаҳристони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Вилояти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Суғди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Ҷумҳурии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Тоҷикистон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, дар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оилаи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омӯзгор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таваллуд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шудаам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</a:t>
            </a:r>
          </a:p>
          <a:p>
            <a:pPr algn="just" fontAlgn="base"/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	Соли 1997 ба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мактаби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миёнаи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№82-уи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деҳаи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зикршуда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барои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таҳсил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намудан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рафта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онро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соли 2007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бо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баҳои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хубу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аъло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хатм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намудам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 Соли 2008 ба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сафи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қувваҳои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мусаллаҳи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Ҷумҳурии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Тоҷикистон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барои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адои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хизмати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ҳарбӣ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рафта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2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сол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дар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қисми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№ 25,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ки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воқеъ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дар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ноҳияи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Ҳисор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мебошад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машғул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будам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</a:t>
            </a:r>
          </a:p>
          <a:p>
            <a:pPr algn="just" fontAlgn="base"/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	Пас аз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хизмат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бо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мақсади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сайқал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додани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дониши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худ ба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Донишгоҳи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Миллии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Тоҷикистон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ба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факултаи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Молия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Иқтисодиёт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дар соли 2010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дохил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шуда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бо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ихтисоси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Маркетолог соли 2015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онро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бомувафақият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хатм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намудам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</a:t>
            </a:r>
          </a:p>
          <a:p>
            <a:pPr algn="just" fontAlgn="base"/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	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Моҳи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августи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соли 2015 ба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Корхонаи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азизии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ноҳияи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Турсунзода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ба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кор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даромада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дар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вазифаи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нархгузор-таҳлилгар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1 –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сол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кор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кардам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бо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сабаби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тағйиротҳои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сохторӣ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маро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ба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вазифаи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сардори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Шуъбаи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маркетинги ин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корхона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таъин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намуданд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,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ки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то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ҳол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дар ин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ҷой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кору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фаъолият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дорам.</a:t>
            </a:r>
          </a:p>
        </p:txBody>
      </p:sp>
    </p:spTree>
    <p:extLst>
      <p:ext uri="{BB962C8B-B14F-4D97-AF65-F5344CB8AC3E}">
        <p14:creationId xmlns:p14="http://schemas.microsoft.com/office/powerpoint/2010/main" val="253005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640" y="245744"/>
            <a:ext cx="11742420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Оиладорам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соҳиби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як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фарзанд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(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писарак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бо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номи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Шараф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2015 соли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таваллуд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). Дар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оиламон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Падар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,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Модар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,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Хоҳар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2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бародар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ҳастанд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Падарам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– Рустамов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Усмон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Камолович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(1970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с.т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.) –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муаллими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математикаи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мактаби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таҳсилотии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№7-и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шаҳри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турсунзода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Модарам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– Лилия София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Исроилова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(1971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с.т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.) –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хонашин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Хоҳарам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– Зарина (1995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с.т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.) –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Донишҷӯи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Донишгоҳи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омӯзгории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шаҳри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Душанбе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бародаронам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Беҳурузу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Некруз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ки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соли 2000-ум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таваллуд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шудаанд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талабаҳои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синфи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10-и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мактабанд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</a:t>
            </a:r>
          </a:p>
          <a:p>
            <a:pPr algn="just" fontAlgn="base"/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Вақтҳои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холигиям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ба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хондани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китоб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тамоши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филмҳои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аврупоӣ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ҳиндӣ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машғулам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 Дар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варзиш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футбол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шиновариро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дуст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дошта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то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андозае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машғулам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 Дар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нушидани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нушокиҳои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спиртӣ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кашидани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тамоку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тамоман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зидам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ва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боре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ҳам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маҳбус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нашудаам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 Аз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хешон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ҳам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касе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маҳбус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нашудаанд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</a:t>
            </a:r>
          </a:p>
          <a:p>
            <a:pPr algn="just" fontAlgn="base"/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Ҳоло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ҷойи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истиқомат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дар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шаҳри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Турсунзода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,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маҳалаи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2-юм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кучаи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Сино,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хонаи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7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, </a:t>
            </a:r>
            <a:r>
              <a:rPr lang="ru-RU" sz="2500" b="0" i="0" dirty="0" err="1" smtClean="0">
                <a:effectLst/>
                <a:latin typeface="Times New Roman Tj" panose="02020603050405020304" pitchFamily="18" charset="-52"/>
              </a:rPr>
              <a:t>ҳуҷари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 22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>.</a:t>
            </a:r>
          </a:p>
          <a:p>
            <a:pPr algn="just" fontAlgn="base"/>
            <a:endParaRPr lang="ru-RU" sz="2500" b="0" i="0" dirty="0" smtClean="0">
              <a:effectLst/>
              <a:latin typeface="Times New Roman Tj" panose="02020603050405020304" pitchFamily="18" charset="-52"/>
            </a:endParaRPr>
          </a:p>
          <a:p>
            <a:pPr algn="just" fontAlgn="base"/>
            <a:r>
              <a:rPr lang="ru-RU" sz="2500" b="1" i="0" dirty="0" smtClean="0">
                <a:effectLst/>
                <a:latin typeface="Times New Roman Tj" panose="02020603050405020304" pitchFamily="18" charset="-52"/>
              </a:rPr>
              <a:t>Рустамов Ш.К.     ____________________       (</a:t>
            </a:r>
            <a:r>
              <a:rPr lang="ru-RU" sz="2500" b="1" i="0" dirty="0" err="1" smtClean="0">
                <a:effectLst/>
                <a:latin typeface="Times New Roman Tj" panose="02020603050405020304" pitchFamily="18" charset="-52"/>
              </a:rPr>
              <a:t>Имзо</a:t>
            </a:r>
            <a:r>
              <a:rPr lang="ru-RU" sz="2500" b="1" i="0" dirty="0" smtClean="0">
                <a:effectLst/>
                <a:latin typeface="Times New Roman Tj" panose="02020603050405020304" pitchFamily="18" charset="-52"/>
              </a:rPr>
              <a:t>)</a:t>
            </a: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/>
            </a:r>
            <a:br>
              <a:rPr lang="ru-RU" sz="2500" b="0" i="0" dirty="0" smtClean="0">
                <a:effectLst/>
                <a:latin typeface="Times New Roman Tj" panose="02020603050405020304" pitchFamily="18" charset="-52"/>
              </a:rPr>
            </a:br>
            <a:r>
              <a:rPr lang="ru-RU" sz="2500" b="0" i="0" dirty="0" smtClean="0">
                <a:effectLst/>
                <a:latin typeface="Times New Roman Tj" panose="02020603050405020304" pitchFamily="18" charset="-52"/>
              </a:rPr>
              <a:t/>
            </a:r>
            <a:br>
              <a:rPr lang="ru-RU" sz="2500" b="0" i="0" dirty="0" smtClean="0">
                <a:effectLst/>
                <a:latin typeface="Times New Roman Tj" panose="02020603050405020304" pitchFamily="18" charset="-52"/>
              </a:rPr>
            </a:br>
            <a:endParaRPr lang="ru-RU" sz="2500" b="0" i="0" dirty="0">
              <a:effectLst/>
              <a:latin typeface="Times New Roman Tj" panose="020206030504050203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5324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23</TotalTime>
  <Words>339</Words>
  <Application>Microsoft Office PowerPoint</Application>
  <PresentationFormat>Произвольный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Метрополия</vt:lpstr>
      <vt:lpstr>АКАДЕМИЯИ ИДОРАКУНИИ ДАВЛАТИИ НАЗДИ ПРЕЗИДЕНТИ ҶУМҲУРИИ ТОҶИКИСТОН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АКАДЕМИЯИ ИДОРАКУНИИ ДАВЛАТИИ НАЗДИ ПРЕЗИДЕНТИ ҶУМҲУРИИ ТОҶИКИСТОН</dc:title>
  <dc:creator>RUSTAM</dc:creator>
  <cp:lastModifiedBy>Comp</cp:lastModifiedBy>
  <cp:revision>4</cp:revision>
  <dcterms:created xsi:type="dcterms:W3CDTF">2022-03-02T19:38:16Z</dcterms:created>
  <dcterms:modified xsi:type="dcterms:W3CDTF">2022-03-30T01:25:13Z</dcterms:modified>
</cp:coreProperties>
</file>