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  <p:sldId id="278" r:id="rId9"/>
  </p:sldIdLst>
  <p:sldSz cx="9144000" cy="6858000" type="screen4x3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DB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81" d="100"/>
          <a:sy n="81" d="100"/>
        </p:scale>
        <p:origin x="91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14B4C-EE85-4684-83ED-6363F3DE6D2E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C23B2-AD3E-467F-874B-A882519585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804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77E2F-D966-48B5-8F2D-FA5624D6ECF1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40502-FD18-41C5-8F40-2EAFF951C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627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544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3676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355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1035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206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58663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957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0650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754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142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328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10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680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52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16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591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796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608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59" r:id="rId1"/>
    <p:sldLayoutId id="2147484160" r:id="rId2"/>
    <p:sldLayoutId id="2147484161" r:id="rId3"/>
    <p:sldLayoutId id="2147484162" r:id="rId4"/>
    <p:sldLayoutId id="2147484163" r:id="rId5"/>
    <p:sldLayoutId id="2147484164" r:id="rId6"/>
    <p:sldLayoutId id="2147484165" r:id="rId7"/>
    <p:sldLayoutId id="2147484166" r:id="rId8"/>
    <p:sldLayoutId id="2147484167" r:id="rId9"/>
    <p:sldLayoutId id="2147484168" r:id="rId10"/>
    <p:sldLayoutId id="2147484169" r:id="rId11"/>
    <p:sldLayoutId id="2147484170" r:id="rId12"/>
    <p:sldLayoutId id="2147484171" r:id="rId13"/>
    <p:sldLayoutId id="2147484172" r:id="rId14"/>
    <p:sldLayoutId id="2147484173" r:id="rId15"/>
    <p:sldLayoutId id="2147484174" r:id="rId16"/>
    <p:sldLayoutId id="21474841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132856"/>
            <a:ext cx="8280920" cy="1728192"/>
          </a:xfrm>
          <a:noFill/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ky-K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убликации</a:t>
            </a: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выпускников </a:t>
            </a:r>
            <a:b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Фонда </a:t>
            </a:r>
            <a:r>
              <a:rPr lang="ru-RU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Ханнса</a:t>
            </a: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Зайделя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5373216"/>
            <a:ext cx="6400800" cy="108012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Кыргызская Республика</a:t>
            </a:r>
          </a:p>
          <a:p>
            <a:pPr algn="ctr"/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Бишкек, 202</a:t>
            </a: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88640"/>
            <a:ext cx="2160240" cy="923519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rgbClr val="76DBF4"/>
            </a:outerShdw>
          </a:effectLst>
        </p:spPr>
      </p:pic>
    </p:spTree>
    <p:extLst>
      <p:ext uri="{BB962C8B-B14F-4D97-AF65-F5344CB8AC3E}">
        <p14:creationId xmlns:p14="http://schemas.microsoft.com/office/powerpoint/2010/main" val="1435267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EB34579-0B81-5D81-46F7-A00C548A0A10}"/>
              </a:ext>
            </a:extLst>
          </p:cNvPr>
          <p:cNvSpPr txBox="1"/>
          <p:nvPr/>
        </p:nvSpPr>
        <p:spPr>
          <a:xfrm>
            <a:off x="683568" y="908721"/>
            <a:ext cx="8280920" cy="54367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Целевая группа : Все успешные участники и выпускники долгосрочных магистерских программ и краткосрочных учебных курсов, поддерживаемых Фондом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Ханнса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 Зайделя</a:t>
            </a:r>
          </a:p>
          <a:p>
            <a:pPr>
              <a:lnSpc>
                <a:spcPts val="1800"/>
              </a:lnSpc>
            </a:pP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  <a:cs typeface="Times New Roman" panose="02020603050405020304" pitchFamily="18" charset="0"/>
              </a:rPr>
              <a:t>Фонд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  <a:cs typeface="Times New Roman" panose="02020603050405020304" pitchFamily="18" charset="0"/>
              </a:rPr>
              <a:t>Ханнса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  <a:cs typeface="Times New Roman" panose="02020603050405020304" pitchFamily="18" charset="0"/>
              </a:rPr>
              <a:t> Зайделя дает возможность и поддерживает инициативы по выпуску книг, брошюр, с целью распространения знаний и информации о месте (области), в которой проживают и работают активные выпускники.</a:t>
            </a:r>
          </a:p>
        </p:txBody>
      </p:sp>
    </p:spTree>
    <p:extLst>
      <p:ext uri="{BB962C8B-B14F-4D97-AF65-F5344CB8AC3E}">
        <p14:creationId xmlns:p14="http://schemas.microsoft.com/office/powerpoint/2010/main" val="1088131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A1C25C2-6232-1BB9-100D-536BE32901FE}"/>
              </a:ext>
            </a:extLst>
          </p:cNvPr>
          <p:cNvSpPr txBox="1"/>
          <p:nvPr/>
        </p:nvSpPr>
        <p:spPr>
          <a:xfrm>
            <a:off x="251520" y="476673"/>
            <a:ext cx="8496944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КАТЕГОРИИ ПУБЛИКАЦИЙ </a:t>
            </a:r>
          </a:p>
          <a:p>
            <a:pPr marL="514350" indent="-514350">
              <a:buAutoNum type="arabicParenR"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Учебные пособия, материалы для тренинга</a:t>
            </a:r>
          </a:p>
          <a:p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2) Сборники местных авторских стихотворений, произведений</a:t>
            </a:r>
          </a:p>
          <a:p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3) Публикации о местных исторических событиях </a:t>
            </a:r>
          </a:p>
          <a:p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4) Брошюры с информацией о регионе, области </a:t>
            </a:r>
          </a:p>
        </p:txBody>
      </p:sp>
    </p:spTree>
    <p:extLst>
      <p:ext uri="{BB962C8B-B14F-4D97-AF65-F5344CB8AC3E}">
        <p14:creationId xmlns:p14="http://schemas.microsoft.com/office/powerpoint/2010/main" val="653416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D45C037-4445-FD30-B4D8-F989E36E0EEC}"/>
              </a:ext>
            </a:extLst>
          </p:cNvPr>
          <p:cNvSpPr txBox="1"/>
          <p:nvPr/>
        </p:nvSpPr>
        <p:spPr>
          <a:xfrm>
            <a:off x="179512" y="188640"/>
            <a:ext cx="8964488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ВКЛАД ВЫПУСКНИКОВ</a:t>
            </a:r>
          </a:p>
          <a:p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Выпускники полностью ответственны за содержимое: дизайн, редактура, текст, фотографии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Отличное качество фотографий в публикациях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Грамотный текст, проверенный редактором</a:t>
            </a:r>
          </a:p>
          <a:p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Дизайн и верстка</a:t>
            </a:r>
          </a:p>
        </p:txBody>
      </p:sp>
    </p:spTree>
    <p:extLst>
      <p:ext uri="{BB962C8B-B14F-4D97-AF65-F5344CB8AC3E}">
        <p14:creationId xmlns:p14="http://schemas.microsoft.com/office/powerpoint/2010/main" val="4118042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02282A-D3E3-AEB3-CC46-C206C21049B7}"/>
              </a:ext>
            </a:extLst>
          </p:cNvPr>
          <p:cNvSpPr txBox="1"/>
          <p:nvPr/>
        </p:nvSpPr>
        <p:spPr>
          <a:xfrm>
            <a:off x="323528" y="548680"/>
            <a:ext cx="8712968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ru-RU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В книге должно быть упоминание о поддержке ФХЗ с логотипом фонда, а также надпись «Фонд 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Ханнса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 Зайделя не несет ответственности за содержимое в тексте, за контент ответственен автор публикации»</a:t>
            </a:r>
          </a:p>
          <a:p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Отчеты по расходам и оплате, оформленные согласно законодательству КР</a:t>
            </a:r>
          </a:p>
        </p:txBody>
      </p:sp>
    </p:spTree>
    <p:extLst>
      <p:ext uri="{BB962C8B-B14F-4D97-AF65-F5344CB8AC3E}">
        <p14:creationId xmlns:p14="http://schemas.microsoft.com/office/powerpoint/2010/main" val="3190645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F35DF62-BECB-3590-A544-EA5EA3BEC55F}"/>
              </a:ext>
            </a:extLst>
          </p:cNvPr>
          <p:cNvSpPr txBox="1"/>
          <p:nvPr/>
        </p:nvSpPr>
        <p:spPr>
          <a:xfrm>
            <a:off x="179512" y="260649"/>
            <a:ext cx="8856984" cy="587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ВКЛАД ФОНДА ХАННСА ЗАЙДЕЛЯ </a:t>
            </a:r>
          </a:p>
          <a:p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•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Фонд покрывает расходы на распечатку публикаций</a:t>
            </a:r>
          </a:p>
          <a:p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• Фонд может предоставить данные выпускников из базы для написания рецензии, рекомендации или вступительного слова </a:t>
            </a:r>
          </a:p>
          <a:p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• Фонд ответственен за выбор типографии и распечатку материалов </a:t>
            </a:r>
          </a:p>
          <a:p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  <a:p>
            <a:r>
              <a:rPr lang="ru-RU" sz="28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• Максимальная сумма вклада 40 000 сом. 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26535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22CD378-6942-DD6F-0401-A3085FF7900C}"/>
              </a:ext>
            </a:extLst>
          </p:cNvPr>
          <p:cNvSpPr txBox="1"/>
          <p:nvPr/>
        </p:nvSpPr>
        <p:spPr>
          <a:xfrm>
            <a:off x="323528" y="764704"/>
            <a:ext cx="8352928" cy="587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Руководство по подготовке печатных материалов / публикаций: </a:t>
            </a:r>
          </a:p>
          <a:p>
            <a:pPr algn="ctr"/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1. За 3 месяца до распечатки книги, автор должен предоставить в офис ФХЗ в Бишкеке или на почту: </a:t>
            </a:r>
          </a:p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а) Письменное заявление: ФИО автора, контактные данные, название книги, краткое содержание книги</a:t>
            </a:r>
          </a:p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б) Предварительный бюджет</a:t>
            </a:r>
          </a:p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 </a:t>
            </a:r>
          </a:p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2. Перед печатью готовую публикацию утвердить с ФХЗ. </a:t>
            </a:r>
          </a:p>
        </p:txBody>
      </p:sp>
    </p:spTree>
    <p:extLst>
      <p:ext uri="{BB962C8B-B14F-4D97-AF65-F5344CB8AC3E}">
        <p14:creationId xmlns:p14="http://schemas.microsoft.com/office/powerpoint/2010/main" val="2306299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4609862E-48F9-45AC-8D44-67A0268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410164" y="685799"/>
            <a:ext cx="5308250" cy="4892676"/>
          </a:xfrm>
        </p:spPr>
        <p:txBody>
          <a:bodyPr anchor="ctr">
            <a:norm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 </a:t>
            </a:r>
            <a:endParaRPr lang="ru-RU" b="1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BEC335A-D1CD-4687-AB54-7E9FEC72B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044951" y="1532691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496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416</TotalTime>
  <Words>278</Words>
  <Application>Microsoft Office PowerPoint</Application>
  <PresentationFormat>Экран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Aptos</vt:lpstr>
      <vt:lpstr>Arial</vt:lpstr>
      <vt:lpstr>Calibri</vt:lpstr>
      <vt:lpstr>Century Gothic</vt:lpstr>
      <vt:lpstr>Times New Roman</vt:lpstr>
      <vt:lpstr>Wingdings 3</vt:lpstr>
      <vt:lpstr>Сектор</vt:lpstr>
      <vt:lpstr>Публикации выпускников  Фонда Ханнса Зайделя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Проведение микротренингов выпускников  Фонда Ханнса Зайделя</dc:title>
  <dc:creator>Sanzhar Kadyrakunov</dc:creator>
  <cp:lastModifiedBy>Alia Asanova</cp:lastModifiedBy>
  <cp:revision>90</cp:revision>
  <cp:lastPrinted>2020-02-06T07:53:58Z</cp:lastPrinted>
  <dcterms:created xsi:type="dcterms:W3CDTF">2020-02-05T04:57:59Z</dcterms:created>
  <dcterms:modified xsi:type="dcterms:W3CDTF">2024-02-02T09:01:11Z</dcterms:modified>
</cp:coreProperties>
</file>